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7"/>
  </p:notesMasterIdLst>
  <p:sldIdLst>
    <p:sldId id="256" r:id="rId5"/>
    <p:sldId id="259" r:id="rId6"/>
  </p:sldIdLst>
  <p:sldSz cx="43891200" cy="32918400"/>
  <p:notesSz cx="6858000" cy="9144000"/>
  <p:embeddedFontLst>
    <p:embeddedFont>
      <p:font typeface="Encode Sans" panose="020B0604020202020204" charset="0"/>
      <p:regular r:id="rId8"/>
      <p:bold r:id="rId9"/>
    </p:embeddedFont>
    <p:embeddedFont>
      <p:font typeface="Open Sans" panose="020B060603050402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84">
          <p15:clr>
            <a:srgbClr val="FBAE40"/>
          </p15:clr>
        </p15:guide>
        <p15:guide id="2" pos="22872">
          <p15:clr>
            <a:srgbClr val="FBAE40"/>
          </p15:clr>
        </p15:guide>
        <p15:guide id="3" pos="4056">
          <p15:clr>
            <a:srgbClr val="FBAE40"/>
          </p15:clr>
        </p15:guide>
        <p15:guide id="4" orient="horz" pos="960">
          <p15:clr>
            <a:srgbClr val="FBAE40"/>
          </p15:clr>
        </p15:guide>
        <p15:guide id="5" orient="horz" pos="3072">
          <p15:clr>
            <a:srgbClr val="FBAE40"/>
          </p15:clr>
        </p15:guide>
        <p15:guide id="6" orient="horz" pos="2500">
          <p15:clr>
            <a:srgbClr val="FBAE40"/>
          </p15:clr>
        </p15:guide>
        <p15:guide id="7" orient="horz" pos="19992">
          <p15:clr>
            <a:srgbClr val="FBAE40"/>
          </p15:clr>
        </p15:guide>
        <p15:guide id="8" pos="744">
          <p15:clr>
            <a:srgbClr val="FBAE40"/>
          </p15:clr>
        </p15:guide>
        <p15:guide id="9" pos="6168">
          <p15:clr>
            <a:srgbClr val="FBAE40"/>
          </p15:clr>
        </p15:guide>
        <p15:guide id="10" orient="horz" pos="19104">
          <p15:clr>
            <a:srgbClr val="FBAE4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EKT9ybrX/tIDvIny25CbfMC3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A16B05-DEF6-4309-5877-A65949B3DA3F}" v="12" dt="2024-06-07T06:42:34.826"/>
    <p1510:client id="{FAA0E0E9-7B5B-BABE-8B54-A3E6180ECE8F}" v="1" dt="2024-06-08T02:21:54.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84"/>
        <p:guide pos="22872"/>
        <p:guide pos="4056"/>
        <p:guide orient="horz" pos="960"/>
        <p:guide orient="horz" pos="3072"/>
        <p:guide orient="horz" pos="2500"/>
        <p:guide orient="horz" pos="19992"/>
        <p:guide pos="744"/>
        <p:guide pos="6168"/>
        <p:guide orient="horz" pos="19104"/>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26" Type="http://schemas.microsoft.com/office/2016/11/relationships/changesInfo" Target="changesInfos/changesInfo1.xml"/><Relationship Id="rId3" Type="http://schemas.openxmlformats.org/officeDocument/2006/relationships/customXml" Target="../customXml/item3.xml"/><Relationship Id="rId21" Type="http://customschemas.google.com/relationships/presentationmetadata" Target="metadata"/><Relationship Id="rId7" Type="http://schemas.openxmlformats.org/officeDocument/2006/relationships/notesMaster" Target="notesMasters/notesMaster1.xml"/><Relationship Id="rId12"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1.xml"/><Relationship Id="rId23"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font" Target="fonts/font2.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Li" userId="S::yien@uw.edu::735f0acf-1f80-4f90-8cec-1b103e392e72" providerId="AD" clId="Web-{558FC6AA-1A83-910E-C62F-D11D6728AB80}"/>
    <pc:docChg chg="modSld">
      <pc:chgData name="Ian Li" userId="S::yien@uw.edu::735f0acf-1f80-4f90-8cec-1b103e392e72" providerId="AD" clId="Web-{558FC6AA-1A83-910E-C62F-D11D6728AB80}" dt="2024-05-15T01:40:51.797" v="2" actId="20577"/>
      <pc:docMkLst>
        <pc:docMk/>
      </pc:docMkLst>
      <pc:sldChg chg="modSp">
        <pc:chgData name="Ian Li" userId="S::yien@uw.edu::735f0acf-1f80-4f90-8cec-1b103e392e72" providerId="AD" clId="Web-{558FC6AA-1A83-910E-C62F-D11D6728AB80}" dt="2024-05-15T01:40:51.797" v="2" actId="20577"/>
        <pc:sldMkLst>
          <pc:docMk/>
          <pc:sldMk cId="3572939211" sldId="259"/>
        </pc:sldMkLst>
        <pc:spChg chg="mod">
          <ac:chgData name="Ian Li" userId="S::yien@uw.edu::735f0acf-1f80-4f90-8cec-1b103e392e72" providerId="AD" clId="Web-{558FC6AA-1A83-910E-C62F-D11D6728AB80}" dt="2024-05-15T01:40:51.797" v="2" actId="20577"/>
          <ac:spMkLst>
            <pc:docMk/>
            <pc:sldMk cId="3572939211" sldId="259"/>
            <ac:spMk id="19" creationId="{855A2E39-E751-D0F6-0EB5-05295EF14A63}"/>
          </ac:spMkLst>
        </pc:spChg>
      </pc:sldChg>
    </pc:docChg>
  </pc:docChgLst>
  <pc:docChgLst>
    <pc:chgData name="Jonathan Murguia" userId="S::jmurguia@uw.edu::501df0ea-e5e5-4ab3-ab82-d8974c5bc671" providerId="AD" clId="Web-{CD2C26D2-BFE5-E496-E3E9-7073634813AB}"/>
    <pc:docChg chg="modSld">
      <pc:chgData name="Jonathan Murguia" userId="S::jmurguia@uw.edu::501df0ea-e5e5-4ab3-ab82-d8974c5bc671" providerId="AD" clId="Web-{CD2C26D2-BFE5-E496-E3E9-7073634813AB}" dt="2024-05-15T21:47:33.898" v="456" actId="1076"/>
      <pc:docMkLst>
        <pc:docMk/>
      </pc:docMkLst>
      <pc:sldChg chg="addSp modSp">
        <pc:chgData name="Jonathan Murguia" userId="S::jmurguia@uw.edu::501df0ea-e5e5-4ab3-ab82-d8974c5bc671" providerId="AD" clId="Web-{CD2C26D2-BFE5-E496-E3E9-7073634813AB}" dt="2024-05-15T21:47:33.898" v="456" actId="1076"/>
        <pc:sldMkLst>
          <pc:docMk/>
          <pc:sldMk cId="3572939211" sldId="259"/>
        </pc:sldMkLst>
        <pc:spChg chg="add mod">
          <ac:chgData name="Jonathan Murguia" userId="S::jmurguia@uw.edu::501df0ea-e5e5-4ab3-ab82-d8974c5bc671" providerId="AD" clId="Web-{CD2C26D2-BFE5-E496-E3E9-7073634813AB}" dt="2024-05-15T21:12:58.704" v="163" actId="20577"/>
          <ac:spMkLst>
            <pc:docMk/>
            <pc:sldMk cId="3572939211" sldId="259"/>
            <ac:spMk id="4" creationId="{9847F757-28B4-9D75-3DA5-B2FC0F44B581}"/>
          </ac:spMkLst>
        </pc:spChg>
        <pc:spChg chg="mod">
          <ac:chgData name="Jonathan Murguia" userId="S::jmurguia@uw.edu::501df0ea-e5e5-4ab3-ab82-d8974c5bc671" providerId="AD" clId="Web-{CD2C26D2-BFE5-E496-E3E9-7073634813AB}" dt="2024-05-15T21:32:19.492" v="243" actId="20577"/>
          <ac:spMkLst>
            <pc:docMk/>
            <pc:sldMk cId="3572939211" sldId="259"/>
            <ac:spMk id="9" creationId="{49E914C0-FD21-7CB9-096A-5B7717EDCFB0}"/>
          </ac:spMkLst>
        </pc:spChg>
        <pc:spChg chg="mod">
          <ac:chgData name="Jonathan Murguia" userId="S::jmurguia@uw.edu::501df0ea-e5e5-4ab3-ab82-d8974c5bc671" providerId="AD" clId="Web-{CD2C26D2-BFE5-E496-E3E9-7073634813AB}" dt="2024-05-15T21:40:33.837" v="338" actId="20577"/>
          <ac:spMkLst>
            <pc:docMk/>
            <pc:sldMk cId="3572939211" sldId="259"/>
            <ac:spMk id="12" creationId="{5BA8A790-11CA-1A8F-554E-5CE9538B12DF}"/>
          </ac:spMkLst>
        </pc:spChg>
        <pc:spChg chg="add mod">
          <ac:chgData name="Jonathan Murguia" userId="S::jmurguia@uw.edu::501df0ea-e5e5-4ab3-ab82-d8974c5bc671" providerId="AD" clId="Web-{CD2C26D2-BFE5-E496-E3E9-7073634813AB}" dt="2024-05-15T21:47:33.898" v="456" actId="1076"/>
          <ac:spMkLst>
            <pc:docMk/>
            <pc:sldMk cId="3572939211" sldId="259"/>
            <ac:spMk id="14" creationId="{05396C44-5E83-5FB5-DDF8-4BE33EAF907E}"/>
          </ac:spMkLst>
        </pc:spChg>
        <pc:spChg chg="mod">
          <ac:chgData name="Jonathan Murguia" userId="S::jmurguia@uw.edu::501df0ea-e5e5-4ab3-ab82-d8974c5bc671" providerId="AD" clId="Web-{CD2C26D2-BFE5-E496-E3E9-7073634813AB}" dt="2024-05-15T21:10:07.604" v="46" actId="1076"/>
          <ac:spMkLst>
            <pc:docMk/>
            <pc:sldMk cId="3572939211" sldId="259"/>
            <ac:spMk id="20" creationId="{61AE9C6D-5579-1597-2DA8-57FB8993D332}"/>
          </ac:spMkLst>
        </pc:spChg>
        <pc:spChg chg="mod">
          <ac:chgData name="Jonathan Murguia" userId="S::jmurguia@uw.edu::501df0ea-e5e5-4ab3-ab82-d8974c5bc671" providerId="AD" clId="Web-{CD2C26D2-BFE5-E496-E3E9-7073634813AB}" dt="2024-05-15T21:44:43.017" v="375" actId="20577"/>
          <ac:spMkLst>
            <pc:docMk/>
            <pc:sldMk cId="3572939211" sldId="259"/>
            <ac:spMk id="21" creationId="{798A8E19-20BC-595C-BED5-3511B1182768}"/>
          </ac:spMkLst>
        </pc:spChg>
        <pc:spChg chg="mod">
          <ac:chgData name="Jonathan Murguia" userId="S::jmurguia@uw.edu::501df0ea-e5e5-4ab3-ab82-d8974c5bc671" providerId="AD" clId="Web-{CD2C26D2-BFE5-E496-E3E9-7073634813AB}" dt="2024-05-15T21:10:11.526" v="47" actId="1076"/>
          <ac:spMkLst>
            <pc:docMk/>
            <pc:sldMk cId="3572939211" sldId="259"/>
            <ac:spMk id="23" creationId="{11E8A179-2A67-5CC9-717C-E93BE7DF603C}"/>
          </ac:spMkLst>
        </pc:spChg>
        <pc:spChg chg="mod">
          <ac:chgData name="Jonathan Murguia" userId="S::jmurguia@uw.edu::501df0ea-e5e5-4ab3-ab82-d8974c5bc671" providerId="AD" clId="Web-{CD2C26D2-BFE5-E496-E3E9-7073634813AB}" dt="2024-05-15T21:42:20.731" v="358" actId="1076"/>
          <ac:spMkLst>
            <pc:docMk/>
            <pc:sldMk cId="3572939211" sldId="259"/>
            <ac:spMk id="24" creationId="{4F43683C-0DFC-1C76-A168-A81338EF1A2D}"/>
          </ac:spMkLst>
        </pc:spChg>
        <pc:spChg chg="mod">
          <ac:chgData name="Jonathan Murguia" userId="S::jmurguia@uw.edu::501df0ea-e5e5-4ab3-ab82-d8974c5bc671" providerId="AD" clId="Web-{CD2C26D2-BFE5-E496-E3E9-7073634813AB}" dt="2024-05-15T21:13:41.627" v="180" actId="20577"/>
          <ac:spMkLst>
            <pc:docMk/>
            <pc:sldMk cId="3572939211" sldId="259"/>
            <ac:spMk id="30" creationId="{56701757-F6D5-EBB5-F7C6-00626B3AE7CB}"/>
          </ac:spMkLst>
        </pc:spChg>
        <pc:spChg chg="mod">
          <ac:chgData name="Jonathan Murguia" userId="S::jmurguia@uw.edu::501df0ea-e5e5-4ab3-ab82-d8974c5bc671" providerId="AD" clId="Web-{CD2C26D2-BFE5-E496-E3E9-7073634813AB}" dt="2024-05-15T21:29:06.720" v="237" actId="14100"/>
          <ac:spMkLst>
            <pc:docMk/>
            <pc:sldMk cId="3572939211" sldId="259"/>
            <ac:spMk id="82" creationId="{00000000-0000-0000-0000-000000000000}"/>
          </ac:spMkLst>
        </pc:spChg>
        <pc:picChg chg="mod">
          <ac:chgData name="Jonathan Murguia" userId="S::jmurguia@uw.edu::501df0ea-e5e5-4ab3-ab82-d8974c5bc671" providerId="AD" clId="Web-{CD2C26D2-BFE5-E496-E3E9-7073634813AB}" dt="2024-05-15T21:42:29.950" v="361" actId="1076"/>
          <ac:picMkLst>
            <pc:docMk/>
            <pc:sldMk cId="3572939211" sldId="259"/>
            <ac:picMk id="33" creationId="{7E7C81E8-43A2-6C43-6FBD-3F8E4A55B711}"/>
          </ac:picMkLst>
        </pc:picChg>
      </pc:sldChg>
    </pc:docChg>
  </pc:docChgLst>
  <pc:docChgLst>
    <pc:chgData name="Ian Li" userId="S::yien@uw.edu::735f0acf-1f80-4f90-8cec-1b103e392e72" providerId="AD" clId="Web-{396FAFCF-D951-0C01-D64C-AF8C604C5E0D}"/>
    <pc:docChg chg="modSld">
      <pc:chgData name="Ian Li" userId="S::yien@uw.edu::735f0acf-1f80-4f90-8cec-1b103e392e72" providerId="AD" clId="Web-{396FAFCF-D951-0C01-D64C-AF8C604C5E0D}" dt="2024-05-21T02:06:40.820" v="647" actId="20577"/>
      <pc:docMkLst>
        <pc:docMk/>
      </pc:docMkLst>
      <pc:sldChg chg="addSp delSp modSp">
        <pc:chgData name="Ian Li" userId="S::yien@uw.edu::735f0acf-1f80-4f90-8cec-1b103e392e72" providerId="AD" clId="Web-{396FAFCF-D951-0C01-D64C-AF8C604C5E0D}" dt="2024-05-21T02:06:40.820" v="647" actId="20577"/>
        <pc:sldMkLst>
          <pc:docMk/>
          <pc:sldMk cId="3572939211" sldId="259"/>
        </pc:sldMkLst>
        <pc:spChg chg="mod">
          <ac:chgData name="Ian Li" userId="S::yien@uw.edu::735f0acf-1f80-4f90-8cec-1b103e392e72" providerId="AD" clId="Web-{396FAFCF-D951-0C01-D64C-AF8C604C5E0D}" dt="2024-05-21T02:06:40.820" v="647" actId="20577"/>
          <ac:spMkLst>
            <pc:docMk/>
            <pc:sldMk cId="3572939211" sldId="259"/>
            <ac:spMk id="10" creationId="{41C13AF0-8ED6-8015-5555-FB1B28B5B3DD}"/>
          </ac:spMkLst>
        </pc:spChg>
        <pc:spChg chg="mod">
          <ac:chgData name="Ian Li" userId="S::yien@uw.edu::735f0acf-1f80-4f90-8cec-1b103e392e72" providerId="AD" clId="Web-{396FAFCF-D951-0C01-D64C-AF8C604C5E0D}" dt="2024-05-21T01:43:54.367" v="26" actId="20577"/>
          <ac:spMkLst>
            <pc:docMk/>
            <pc:sldMk cId="3572939211" sldId="259"/>
            <ac:spMk id="12" creationId="{5BA8A790-11CA-1A8F-554E-5CE9538B12DF}"/>
          </ac:spMkLst>
        </pc:spChg>
        <pc:spChg chg="mod">
          <ac:chgData name="Ian Li" userId="S::yien@uw.edu::735f0acf-1f80-4f90-8cec-1b103e392e72" providerId="AD" clId="Web-{396FAFCF-D951-0C01-D64C-AF8C604C5E0D}" dt="2024-05-21T01:16:38.801" v="8" actId="1076"/>
          <ac:spMkLst>
            <pc:docMk/>
            <pc:sldMk cId="3572939211" sldId="259"/>
            <ac:spMk id="38" creationId="{8C9AB9C6-F699-4AC1-DBDF-D3574DBEE2C8}"/>
          </ac:spMkLst>
        </pc:spChg>
        <pc:picChg chg="add del mod">
          <ac:chgData name="Ian Li" userId="S::yien@uw.edu::735f0acf-1f80-4f90-8cec-1b103e392e72" providerId="AD" clId="Web-{396FAFCF-D951-0C01-D64C-AF8C604C5E0D}" dt="2024-05-21T01:21:47.369" v="11"/>
          <ac:picMkLst>
            <pc:docMk/>
            <pc:sldMk cId="3572939211" sldId="259"/>
            <ac:picMk id="14" creationId="{F844E2C6-92C9-A35E-48BA-56BE2FFA8983}"/>
          </ac:picMkLst>
        </pc:picChg>
        <pc:picChg chg="del">
          <ac:chgData name="Ian Li" userId="S::yien@uw.edu::735f0acf-1f80-4f90-8cec-1b103e392e72" providerId="AD" clId="Web-{396FAFCF-D951-0C01-D64C-AF8C604C5E0D}" dt="2024-05-21T01:15:55.173" v="0"/>
          <ac:picMkLst>
            <pc:docMk/>
            <pc:sldMk cId="3572939211" sldId="259"/>
            <ac:picMk id="34" creationId="{72311BE7-37D8-8A20-F8C7-91967BCFE8B5}"/>
          </ac:picMkLst>
        </pc:picChg>
        <pc:picChg chg="add del mod">
          <ac:chgData name="Ian Li" userId="S::yien@uw.edu::735f0acf-1f80-4f90-8cec-1b103e392e72" providerId="AD" clId="Web-{396FAFCF-D951-0C01-D64C-AF8C604C5E0D}" dt="2024-05-21T01:23:35.533" v="16"/>
          <ac:picMkLst>
            <pc:docMk/>
            <pc:sldMk cId="3572939211" sldId="259"/>
            <ac:picMk id="46" creationId="{8BB180EA-0CA4-D942-8B6B-32526BE62C69}"/>
          </ac:picMkLst>
        </pc:picChg>
        <pc:picChg chg="add del mod">
          <ac:chgData name="Ian Li" userId="S::yien@uw.edu::735f0acf-1f80-4f90-8cec-1b103e392e72" providerId="AD" clId="Web-{396FAFCF-D951-0C01-D64C-AF8C604C5E0D}" dt="2024-05-21T01:41:30.654" v="20"/>
          <ac:picMkLst>
            <pc:docMk/>
            <pc:sldMk cId="3572939211" sldId="259"/>
            <ac:picMk id="47" creationId="{29CDAD32-4131-DFB1-1903-C4BAA3B69501}"/>
          </ac:picMkLst>
        </pc:picChg>
        <pc:picChg chg="add mod">
          <ac:chgData name="Ian Li" userId="S::yien@uw.edu::735f0acf-1f80-4f90-8cec-1b103e392e72" providerId="AD" clId="Web-{396FAFCF-D951-0C01-D64C-AF8C604C5E0D}" dt="2024-05-21T01:41:50.358" v="24" actId="14100"/>
          <ac:picMkLst>
            <pc:docMk/>
            <pc:sldMk cId="3572939211" sldId="259"/>
            <ac:picMk id="48" creationId="{57193991-66F6-0D31-37E5-BE84E8A7CDCC}"/>
          </ac:picMkLst>
        </pc:picChg>
      </pc:sldChg>
    </pc:docChg>
  </pc:docChgLst>
  <pc:docChgLst>
    <pc:chgData name="Sanjay Varghese" userId="S::snjy1697@uw.edu::efda3709-fc8e-44ca-9562-3145cab63e30" providerId="AD" clId="Web-{6784A959-D8DF-A28E-59DD-D63DD9D02F74}"/>
    <pc:docChg chg="modSld">
      <pc:chgData name="Sanjay Varghese" userId="S::snjy1697@uw.edu::efda3709-fc8e-44ca-9562-3145cab63e30" providerId="AD" clId="Web-{6784A959-D8DF-A28E-59DD-D63DD9D02F74}" dt="2024-05-14T19:43:18.506" v="19" actId="20577"/>
      <pc:docMkLst>
        <pc:docMk/>
      </pc:docMkLst>
      <pc:sldChg chg="modSp">
        <pc:chgData name="Sanjay Varghese" userId="S::snjy1697@uw.edu::efda3709-fc8e-44ca-9562-3145cab63e30" providerId="AD" clId="Web-{6784A959-D8DF-A28E-59DD-D63DD9D02F74}" dt="2024-05-14T19:43:12.037" v="8" actId="20577"/>
        <pc:sldMkLst>
          <pc:docMk/>
          <pc:sldMk cId="0" sldId="258"/>
        </pc:sldMkLst>
        <pc:spChg chg="mod">
          <ac:chgData name="Sanjay Varghese" userId="S::snjy1697@uw.edu::efda3709-fc8e-44ca-9562-3145cab63e30" providerId="AD" clId="Web-{6784A959-D8DF-A28E-59DD-D63DD9D02F74}" dt="2024-05-14T19:43:12.037" v="8" actId="20577"/>
          <ac:spMkLst>
            <pc:docMk/>
            <pc:sldMk cId="0" sldId="258"/>
            <ac:spMk id="80" creationId="{00000000-0000-0000-0000-000000000000}"/>
          </ac:spMkLst>
        </pc:spChg>
      </pc:sldChg>
      <pc:sldChg chg="modSp">
        <pc:chgData name="Sanjay Varghese" userId="S::snjy1697@uw.edu::efda3709-fc8e-44ca-9562-3145cab63e30" providerId="AD" clId="Web-{6784A959-D8DF-A28E-59DD-D63DD9D02F74}" dt="2024-05-14T19:43:18.506" v="19" actId="20577"/>
        <pc:sldMkLst>
          <pc:docMk/>
          <pc:sldMk cId="3331597555" sldId="260"/>
        </pc:sldMkLst>
        <pc:spChg chg="mod">
          <ac:chgData name="Sanjay Varghese" userId="S::snjy1697@uw.edu::efda3709-fc8e-44ca-9562-3145cab63e30" providerId="AD" clId="Web-{6784A959-D8DF-A28E-59DD-D63DD9D02F74}" dt="2024-05-14T19:43:18.506" v="19" actId="20577"/>
          <ac:spMkLst>
            <pc:docMk/>
            <pc:sldMk cId="3331597555" sldId="260"/>
            <ac:spMk id="80" creationId="{00000000-0000-0000-0000-000000000000}"/>
          </ac:spMkLst>
        </pc:spChg>
      </pc:sldChg>
    </pc:docChg>
  </pc:docChgLst>
  <pc:docChgLst>
    <pc:chgData name="Jonathan Murguia" userId="S::jmurguia@uw.edu::501df0ea-e5e5-4ab3-ab82-d8974c5bc671" providerId="AD" clId="Web-{F28E7217-282B-C57B-7576-1AF9D89CEC6E}"/>
    <pc:docChg chg="addSld modSld sldOrd">
      <pc:chgData name="Jonathan Murguia" userId="S::jmurguia@uw.edu::501df0ea-e5e5-4ab3-ab82-d8974c5bc671" providerId="AD" clId="Web-{F28E7217-282B-C57B-7576-1AF9D89CEC6E}" dt="2024-05-14T05:13:35.061" v="1600" actId="1076"/>
      <pc:docMkLst>
        <pc:docMk/>
      </pc:docMkLst>
      <pc:sldChg chg="addSp delSp modSp">
        <pc:chgData name="Jonathan Murguia" userId="S::jmurguia@uw.edu::501df0ea-e5e5-4ab3-ab82-d8974c5bc671" providerId="AD" clId="Web-{F28E7217-282B-C57B-7576-1AF9D89CEC6E}" dt="2024-05-13T22:09:50.066" v="2"/>
        <pc:sldMkLst>
          <pc:docMk/>
          <pc:sldMk cId="0" sldId="257"/>
        </pc:sldMkLst>
        <pc:spChg chg="del">
          <ac:chgData name="Jonathan Murguia" userId="S::jmurguia@uw.edu::501df0ea-e5e5-4ab3-ab82-d8974c5bc671" providerId="AD" clId="Web-{F28E7217-282B-C57B-7576-1AF9D89CEC6E}" dt="2024-05-13T22:07:35.891" v="0"/>
          <ac:spMkLst>
            <pc:docMk/>
            <pc:sldMk cId="0" sldId="257"/>
            <ac:spMk id="74" creationId="{00000000-0000-0000-0000-000000000000}"/>
          </ac:spMkLst>
        </pc:spChg>
        <pc:picChg chg="add del mod">
          <ac:chgData name="Jonathan Murguia" userId="S::jmurguia@uw.edu::501df0ea-e5e5-4ab3-ab82-d8974c5bc671" providerId="AD" clId="Web-{F28E7217-282B-C57B-7576-1AF9D89CEC6E}" dt="2024-05-13T22:09:50.066" v="2"/>
          <ac:picMkLst>
            <pc:docMk/>
            <pc:sldMk cId="0" sldId="257"/>
            <ac:picMk id="2" creationId="{BDE071C0-C08E-2265-9F1C-A3A9BF2EEC9B}"/>
          </ac:picMkLst>
        </pc:picChg>
      </pc:sldChg>
      <pc:sldChg chg="addSp delSp modSp">
        <pc:chgData name="Jonathan Murguia" userId="S::jmurguia@uw.edu::501df0ea-e5e5-4ab3-ab82-d8974c5bc671" providerId="AD" clId="Web-{F28E7217-282B-C57B-7576-1AF9D89CEC6E}" dt="2024-05-13T22:10:09.989" v="8" actId="1076"/>
        <pc:sldMkLst>
          <pc:docMk/>
          <pc:sldMk cId="0" sldId="258"/>
        </pc:sldMkLst>
        <pc:spChg chg="del">
          <ac:chgData name="Jonathan Murguia" userId="S::jmurguia@uw.edu::501df0ea-e5e5-4ab3-ab82-d8974c5bc671" providerId="AD" clId="Web-{F28E7217-282B-C57B-7576-1AF9D89CEC6E}" dt="2024-05-13T22:09:54.957" v="3"/>
          <ac:spMkLst>
            <pc:docMk/>
            <pc:sldMk cId="0" sldId="258"/>
            <ac:spMk id="83" creationId="{00000000-0000-0000-0000-000000000000}"/>
          </ac:spMkLst>
        </pc:spChg>
        <pc:picChg chg="add mod">
          <ac:chgData name="Jonathan Murguia" userId="S::jmurguia@uw.edu::501df0ea-e5e5-4ab3-ab82-d8974c5bc671" providerId="AD" clId="Web-{F28E7217-282B-C57B-7576-1AF9D89CEC6E}" dt="2024-05-13T22:10:09.989" v="8" actId="1076"/>
          <ac:picMkLst>
            <pc:docMk/>
            <pc:sldMk cId="0" sldId="258"/>
            <ac:picMk id="2" creationId="{7F962714-FE58-CE9C-C9FA-F34C4C30632C}"/>
          </ac:picMkLst>
        </pc:picChg>
      </pc:sldChg>
      <pc:sldChg chg="addSp delSp modSp add ord replId">
        <pc:chgData name="Jonathan Murguia" userId="S::jmurguia@uw.edu::501df0ea-e5e5-4ab3-ab82-d8974c5bc671" providerId="AD" clId="Web-{F28E7217-282B-C57B-7576-1AF9D89CEC6E}" dt="2024-05-14T05:13:35.061" v="1600" actId="1076"/>
        <pc:sldMkLst>
          <pc:docMk/>
          <pc:sldMk cId="3572939211" sldId="259"/>
        </pc:sldMkLst>
        <pc:spChg chg="mod">
          <ac:chgData name="Jonathan Murguia" userId="S::jmurguia@uw.edu::501df0ea-e5e5-4ab3-ab82-d8974c5bc671" providerId="AD" clId="Web-{F28E7217-282B-C57B-7576-1AF9D89CEC6E}" dt="2024-05-13T22:29:51.085" v="63" actId="20577"/>
          <ac:spMkLst>
            <pc:docMk/>
            <pc:sldMk cId="3572939211" sldId="259"/>
            <ac:spMk id="3" creationId="{08F483C6-872F-7DAB-22E7-13E9CB6F8305}"/>
          </ac:spMkLst>
        </pc:spChg>
        <pc:spChg chg="mod">
          <ac:chgData name="Jonathan Murguia" userId="S::jmurguia@uw.edu::501df0ea-e5e5-4ab3-ab82-d8974c5bc671" providerId="AD" clId="Web-{F28E7217-282B-C57B-7576-1AF9D89CEC6E}" dt="2024-05-14T03:31:34.374" v="801" actId="1076"/>
          <ac:spMkLst>
            <pc:docMk/>
            <pc:sldMk cId="3572939211" sldId="259"/>
            <ac:spMk id="5" creationId="{94E31130-8C2E-1C0F-0945-09D7DC12C3EE}"/>
          </ac:spMkLst>
        </pc:spChg>
        <pc:spChg chg="mod">
          <ac:chgData name="Jonathan Murguia" userId="S::jmurguia@uw.edu::501df0ea-e5e5-4ab3-ab82-d8974c5bc671" providerId="AD" clId="Web-{F28E7217-282B-C57B-7576-1AF9D89CEC6E}" dt="2024-05-14T04:35:40.510" v="1297" actId="20577"/>
          <ac:spMkLst>
            <pc:docMk/>
            <pc:sldMk cId="3572939211" sldId="259"/>
            <ac:spMk id="6" creationId="{89151ECC-5C96-3917-F8B4-60D84A15ED86}"/>
          </ac:spMkLst>
        </pc:spChg>
        <pc:spChg chg="mod">
          <ac:chgData name="Jonathan Murguia" userId="S::jmurguia@uw.edu::501df0ea-e5e5-4ab3-ab82-d8974c5bc671" providerId="AD" clId="Web-{F28E7217-282B-C57B-7576-1AF9D89CEC6E}" dt="2024-05-13T22:47:22.303" v="224" actId="1076"/>
          <ac:spMkLst>
            <pc:docMk/>
            <pc:sldMk cId="3572939211" sldId="259"/>
            <ac:spMk id="7" creationId="{3F8601F8-CE22-340A-D706-DACC78B49147}"/>
          </ac:spMkLst>
        </pc:spChg>
        <pc:spChg chg="mod">
          <ac:chgData name="Jonathan Murguia" userId="S::jmurguia@uw.edu::501df0ea-e5e5-4ab3-ab82-d8974c5bc671" providerId="AD" clId="Web-{F28E7217-282B-C57B-7576-1AF9D89CEC6E}" dt="2024-05-13T22:51:06.013" v="299" actId="20577"/>
          <ac:spMkLst>
            <pc:docMk/>
            <pc:sldMk cId="3572939211" sldId="259"/>
            <ac:spMk id="9" creationId="{49E914C0-FD21-7CB9-096A-5B7717EDCFB0}"/>
          </ac:spMkLst>
        </pc:spChg>
        <pc:spChg chg="mod">
          <ac:chgData name="Jonathan Murguia" userId="S::jmurguia@uw.edu::501df0ea-e5e5-4ab3-ab82-d8974c5bc671" providerId="AD" clId="Web-{F28E7217-282B-C57B-7576-1AF9D89CEC6E}" dt="2024-05-14T03:31:30.327" v="800" actId="1076"/>
          <ac:spMkLst>
            <pc:docMk/>
            <pc:sldMk cId="3572939211" sldId="259"/>
            <ac:spMk id="10" creationId="{41C13AF0-8ED6-8015-5555-FB1B28B5B3DD}"/>
          </ac:spMkLst>
        </pc:spChg>
        <pc:spChg chg="mod">
          <ac:chgData name="Jonathan Murguia" userId="S::jmurguia@uw.edu::501df0ea-e5e5-4ab3-ab82-d8974c5bc671" providerId="AD" clId="Web-{F28E7217-282B-C57B-7576-1AF9D89CEC6E}" dt="2024-05-13T23:41:07.631" v="622" actId="20577"/>
          <ac:spMkLst>
            <pc:docMk/>
            <pc:sldMk cId="3572939211" sldId="259"/>
            <ac:spMk id="12" creationId="{5BA8A790-11CA-1A8F-554E-5CE9538B12DF}"/>
          </ac:spMkLst>
        </pc:spChg>
        <pc:spChg chg="del">
          <ac:chgData name="Jonathan Murguia" userId="S::jmurguia@uw.edu::501df0ea-e5e5-4ab3-ab82-d8974c5bc671" providerId="AD" clId="Web-{F28E7217-282B-C57B-7576-1AF9D89CEC6E}" dt="2024-05-13T22:26:19.517" v="30"/>
          <ac:spMkLst>
            <pc:docMk/>
            <pc:sldMk cId="3572939211" sldId="259"/>
            <ac:spMk id="13" creationId="{61CBA9E0-F4DA-F994-5F80-B60343D4D9A1}"/>
          </ac:spMkLst>
        </pc:spChg>
        <pc:spChg chg="mod">
          <ac:chgData name="Jonathan Murguia" userId="S::jmurguia@uw.edu::501df0ea-e5e5-4ab3-ab82-d8974c5bc671" providerId="AD" clId="Web-{F28E7217-282B-C57B-7576-1AF9D89CEC6E}" dt="2024-05-13T23:24:12.070" v="584" actId="1076"/>
          <ac:spMkLst>
            <pc:docMk/>
            <pc:sldMk cId="3572939211" sldId="259"/>
            <ac:spMk id="14" creationId="{6379B60F-719F-5C37-0350-22F4D7BEB0A1}"/>
          </ac:spMkLst>
        </pc:spChg>
        <pc:spChg chg="mod">
          <ac:chgData name="Jonathan Murguia" userId="S::jmurguia@uw.edu::501df0ea-e5e5-4ab3-ab82-d8974c5bc671" providerId="AD" clId="Web-{F28E7217-282B-C57B-7576-1AF9D89CEC6E}" dt="2024-05-13T23:42:53.353" v="635" actId="1076"/>
          <ac:spMkLst>
            <pc:docMk/>
            <pc:sldMk cId="3572939211" sldId="259"/>
            <ac:spMk id="15" creationId="{930A57B6-B26C-C766-970F-324C0498CEF3}"/>
          </ac:spMkLst>
        </pc:spChg>
        <pc:spChg chg="mod">
          <ac:chgData name="Jonathan Murguia" userId="S::jmurguia@uw.edu::501df0ea-e5e5-4ab3-ab82-d8974c5bc671" providerId="AD" clId="Web-{F28E7217-282B-C57B-7576-1AF9D89CEC6E}" dt="2024-05-14T00:37:07.470" v="770" actId="20577"/>
          <ac:spMkLst>
            <pc:docMk/>
            <pc:sldMk cId="3572939211" sldId="259"/>
            <ac:spMk id="17" creationId="{0345E12F-3029-AB57-61EA-1AA2BD2BC2A9}"/>
          </ac:spMkLst>
        </pc:spChg>
        <pc:spChg chg="mod">
          <ac:chgData name="Jonathan Murguia" userId="S::jmurguia@uw.edu::501df0ea-e5e5-4ab3-ab82-d8974c5bc671" providerId="AD" clId="Web-{F28E7217-282B-C57B-7576-1AF9D89CEC6E}" dt="2024-05-13T23:54:52.342" v="752" actId="20577"/>
          <ac:spMkLst>
            <pc:docMk/>
            <pc:sldMk cId="3572939211" sldId="259"/>
            <ac:spMk id="18" creationId="{75EE76EE-C605-C35C-EBB1-C08169D6FBED}"/>
          </ac:spMkLst>
        </pc:spChg>
        <pc:spChg chg="mod">
          <ac:chgData name="Jonathan Murguia" userId="S::jmurguia@uw.edu::501df0ea-e5e5-4ab3-ab82-d8974c5bc671" providerId="AD" clId="Web-{F28E7217-282B-C57B-7576-1AF9D89CEC6E}" dt="2024-05-14T04:28:18.213" v="1287" actId="20577"/>
          <ac:spMkLst>
            <pc:docMk/>
            <pc:sldMk cId="3572939211" sldId="259"/>
            <ac:spMk id="19" creationId="{855A2E39-E751-D0F6-0EB5-05295EF14A63}"/>
          </ac:spMkLst>
        </pc:spChg>
        <pc:spChg chg="mod">
          <ac:chgData name="Jonathan Murguia" userId="S::jmurguia@uw.edu::501df0ea-e5e5-4ab3-ab82-d8974c5bc671" providerId="AD" clId="Web-{F28E7217-282B-C57B-7576-1AF9D89CEC6E}" dt="2024-05-14T05:01:31.158" v="1351" actId="1076"/>
          <ac:spMkLst>
            <pc:docMk/>
            <pc:sldMk cId="3572939211" sldId="259"/>
            <ac:spMk id="20" creationId="{61AE9C6D-5579-1597-2DA8-57FB8993D332}"/>
          </ac:spMkLst>
        </pc:spChg>
        <pc:spChg chg="mod">
          <ac:chgData name="Jonathan Murguia" userId="S::jmurguia@uw.edu::501df0ea-e5e5-4ab3-ab82-d8974c5bc671" providerId="AD" clId="Web-{F28E7217-282B-C57B-7576-1AF9D89CEC6E}" dt="2024-05-14T05:09:14.911" v="1470" actId="1076"/>
          <ac:spMkLst>
            <pc:docMk/>
            <pc:sldMk cId="3572939211" sldId="259"/>
            <ac:spMk id="21" creationId="{798A8E19-20BC-595C-BED5-3511B1182768}"/>
          </ac:spMkLst>
        </pc:spChg>
        <pc:spChg chg="mod">
          <ac:chgData name="Jonathan Murguia" userId="S::jmurguia@uw.edu::501df0ea-e5e5-4ab3-ab82-d8974c5bc671" providerId="AD" clId="Web-{F28E7217-282B-C57B-7576-1AF9D89CEC6E}" dt="2024-05-14T05:08:54.458" v="1465" actId="20577"/>
          <ac:spMkLst>
            <pc:docMk/>
            <pc:sldMk cId="3572939211" sldId="259"/>
            <ac:spMk id="22" creationId="{78D969BD-A6B1-360E-95C2-F7CC50B3511A}"/>
          </ac:spMkLst>
        </pc:spChg>
        <pc:spChg chg="mod">
          <ac:chgData name="Jonathan Murguia" userId="S::jmurguia@uw.edu::501df0ea-e5e5-4ab3-ab82-d8974c5bc671" providerId="AD" clId="Web-{F28E7217-282B-C57B-7576-1AF9D89CEC6E}" dt="2024-05-14T05:09:11.911" v="1469" actId="1076"/>
          <ac:spMkLst>
            <pc:docMk/>
            <pc:sldMk cId="3572939211" sldId="259"/>
            <ac:spMk id="23" creationId="{11E8A179-2A67-5CC9-717C-E93BE7DF603C}"/>
          </ac:spMkLst>
        </pc:spChg>
        <pc:spChg chg="mod">
          <ac:chgData name="Jonathan Murguia" userId="S::jmurguia@uw.edu::501df0ea-e5e5-4ab3-ab82-d8974c5bc671" providerId="AD" clId="Web-{F28E7217-282B-C57B-7576-1AF9D89CEC6E}" dt="2024-05-14T05:01:28.674" v="1350" actId="1076"/>
          <ac:spMkLst>
            <pc:docMk/>
            <pc:sldMk cId="3572939211" sldId="259"/>
            <ac:spMk id="24" creationId="{4F43683C-0DFC-1C76-A168-A81338EF1A2D}"/>
          </ac:spMkLst>
        </pc:spChg>
        <pc:spChg chg="add mod">
          <ac:chgData name="Jonathan Murguia" userId="S::jmurguia@uw.edu::501df0ea-e5e5-4ab3-ab82-d8974c5bc671" providerId="AD" clId="Web-{F28E7217-282B-C57B-7576-1AF9D89CEC6E}" dt="2024-05-14T05:13:05.044" v="1597" actId="1076"/>
          <ac:spMkLst>
            <pc:docMk/>
            <pc:sldMk cId="3572939211" sldId="259"/>
            <ac:spMk id="30" creationId="{56701757-F6D5-EBB5-F7C6-00626B3AE7CB}"/>
          </ac:spMkLst>
        </pc:spChg>
        <pc:grpChg chg="add mod">
          <ac:chgData name="Jonathan Murguia" userId="S::jmurguia@uw.edu::501df0ea-e5e5-4ab3-ab82-d8974c5bc671" providerId="AD" clId="Web-{F28E7217-282B-C57B-7576-1AF9D89CEC6E}" dt="2024-05-14T05:13:35.061" v="1600" actId="1076"/>
          <ac:grpSpMkLst>
            <pc:docMk/>
            <pc:sldMk cId="3572939211" sldId="259"/>
            <ac:grpSpMk id="28" creationId="{3F7AF0FF-3AD7-0415-ECDF-654716596066}"/>
          </ac:grpSpMkLst>
        </pc:grpChg>
        <pc:picChg chg="add mod">
          <ac:chgData name="Jonathan Murguia" userId="S::jmurguia@uw.edu::501df0ea-e5e5-4ab3-ab82-d8974c5bc671" providerId="AD" clId="Web-{F28E7217-282B-C57B-7576-1AF9D89CEC6E}" dt="2024-05-13T22:51:40.498" v="302" actId="1076"/>
          <ac:picMkLst>
            <pc:docMk/>
            <pc:sldMk cId="3572939211" sldId="259"/>
            <ac:picMk id="4" creationId="{27B8D47C-CA24-AC27-1696-10D1916EE6F3}"/>
          </ac:picMkLst>
        </pc:picChg>
        <pc:picChg chg="add del mod">
          <ac:chgData name="Jonathan Murguia" userId="S::jmurguia@uw.edu::501df0ea-e5e5-4ab3-ab82-d8974c5bc671" providerId="AD" clId="Web-{F28E7217-282B-C57B-7576-1AF9D89CEC6E}" dt="2024-05-14T00:30:36.552" v="763"/>
          <ac:picMkLst>
            <pc:docMk/>
            <pc:sldMk cId="3572939211" sldId="259"/>
            <ac:picMk id="8" creationId="{233AB3DF-B4EB-3876-95DF-1E899DC2D935}"/>
          </ac:picMkLst>
        </pc:picChg>
        <pc:picChg chg="add mod">
          <ac:chgData name="Jonathan Murguia" userId="S::jmurguia@uw.edu::501df0ea-e5e5-4ab3-ab82-d8974c5bc671" providerId="AD" clId="Web-{F28E7217-282B-C57B-7576-1AF9D89CEC6E}" dt="2024-05-14T04:47:03.081" v="1299" actId="1076"/>
          <ac:picMkLst>
            <pc:docMk/>
            <pc:sldMk cId="3572939211" sldId="259"/>
            <ac:picMk id="8" creationId="{B8B10A7B-1F96-C75E-6F5A-6C0B64C4D89C}"/>
          </ac:picMkLst>
        </pc:picChg>
        <pc:picChg chg="add mod">
          <ac:chgData name="Jonathan Murguia" userId="S::jmurguia@uw.edu::501df0ea-e5e5-4ab3-ab82-d8974c5bc671" providerId="AD" clId="Web-{F28E7217-282B-C57B-7576-1AF9D89CEC6E}" dt="2024-05-14T03:34:46.989" v="819" actId="1076"/>
          <ac:picMkLst>
            <pc:docMk/>
            <pc:sldMk cId="3572939211" sldId="259"/>
            <ac:picMk id="11" creationId="{6148823F-A032-5F6F-3940-EB65E8C0A95F}"/>
          </ac:picMkLst>
        </pc:picChg>
        <pc:picChg chg="add del mod">
          <ac:chgData name="Jonathan Murguia" userId="S::jmurguia@uw.edu::501df0ea-e5e5-4ab3-ab82-d8974c5bc671" providerId="AD" clId="Web-{F28E7217-282B-C57B-7576-1AF9D89CEC6E}" dt="2024-05-14T03:02:20.780" v="772"/>
          <ac:picMkLst>
            <pc:docMk/>
            <pc:sldMk cId="3572939211" sldId="259"/>
            <ac:picMk id="11" creationId="{CF02859D-C424-D40A-6C44-EF8CEEB4615B}"/>
          </ac:picMkLst>
        </pc:picChg>
        <pc:picChg chg="add mod">
          <ac:chgData name="Jonathan Murguia" userId="S::jmurguia@uw.edu::501df0ea-e5e5-4ab3-ab82-d8974c5bc671" providerId="AD" clId="Web-{F28E7217-282B-C57B-7576-1AF9D89CEC6E}" dt="2024-05-14T04:28:31.245" v="1290" actId="1076"/>
          <ac:picMkLst>
            <pc:docMk/>
            <pc:sldMk cId="3572939211" sldId="259"/>
            <ac:picMk id="13" creationId="{8C723EAF-3D5D-28CF-19FB-B6149B5A3B01}"/>
          </ac:picMkLst>
        </pc:picChg>
        <pc:picChg chg="add mod modCrop">
          <ac:chgData name="Jonathan Murguia" userId="S::jmurguia@uw.edu::501df0ea-e5e5-4ab3-ab82-d8974c5bc671" providerId="AD" clId="Web-{F28E7217-282B-C57B-7576-1AF9D89CEC6E}" dt="2024-05-14T04:59:04.981" v="1327" actId="1076"/>
          <ac:picMkLst>
            <pc:docMk/>
            <pc:sldMk cId="3572939211" sldId="259"/>
            <ac:picMk id="25" creationId="{78076DA0-174C-DEA5-FFD9-F0B19BDDD404}"/>
          </ac:picMkLst>
        </pc:picChg>
        <pc:picChg chg="add del mod">
          <ac:chgData name="Jonathan Murguia" userId="S::jmurguia@uw.edu::501df0ea-e5e5-4ab3-ab82-d8974c5bc671" providerId="AD" clId="Web-{F28E7217-282B-C57B-7576-1AF9D89CEC6E}" dt="2024-05-14T04:56:51.805" v="1313"/>
          <ac:picMkLst>
            <pc:docMk/>
            <pc:sldMk cId="3572939211" sldId="259"/>
            <ac:picMk id="26" creationId="{105E977B-3101-D5EC-BECF-4276CF6786F1}"/>
          </ac:picMkLst>
        </pc:picChg>
        <pc:picChg chg="add mod modCrop">
          <ac:chgData name="Jonathan Murguia" userId="S::jmurguia@uw.edu::501df0ea-e5e5-4ab3-ab82-d8974c5bc671" providerId="AD" clId="Web-{F28E7217-282B-C57B-7576-1AF9D89CEC6E}" dt="2024-05-14T04:57:57.698" v="1320" actId="1076"/>
          <ac:picMkLst>
            <pc:docMk/>
            <pc:sldMk cId="3572939211" sldId="259"/>
            <ac:picMk id="27" creationId="{140C9EAF-5143-360D-D9AA-89A094767D18}"/>
          </ac:picMkLst>
        </pc:picChg>
        <pc:picChg chg="add mod">
          <ac:chgData name="Jonathan Murguia" userId="S::jmurguia@uw.edu::501df0ea-e5e5-4ab3-ab82-d8974c5bc671" providerId="AD" clId="Web-{F28E7217-282B-C57B-7576-1AF9D89CEC6E}" dt="2024-05-14T05:13:01.825" v="1596" actId="1076"/>
          <ac:picMkLst>
            <pc:docMk/>
            <pc:sldMk cId="3572939211" sldId="259"/>
            <ac:picMk id="29" creationId="{BFF92A08-AA11-B692-659C-8F786505E372}"/>
          </ac:picMkLst>
        </pc:picChg>
      </pc:sldChg>
    </pc:docChg>
  </pc:docChgLst>
  <pc:docChgLst>
    <pc:chgData name="Jonathan Murguia" userId="S::jmurguia@uw.edu::501df0ea-e5e5-4ab3-ab82-d8974c5bc671" providerId="AD" clId="Web-{FAA0E0E9-7B5B-BABE-8B54-A3E6180ECE8F}"/>
    <pc:docChg chg="delSld">
      <pc:chgData name="Jonathan Murguia" userId="S::jmurguia@uw.edu::501df0ea-e5e5-4ab3-ab82-d8974c5bc671" providerId="AD" clId="Web-{FAA0E0E9-7B5B-BABE-8B54-A3E6180ECE8F}" dt="2024-06-08T02:21:54.057" v="0"/>
      <pc:docMkLst>
        <pc:docMk/>
      </pc:docMkLst>
      <pc:sldChg chg="del">
        <pc:chgData name="Jonathan Murguia" userId="S::jmurguia@uw.edu::501df0ea-e5e5-4ab3-ab82-d8974c5bc671" providerId="AD" clId="Web-{FAA0E0E9-7B5B-BABE-8B54-A3E6180ECE8F}" dt="2024-06-08T02:21:54.057" v="0"/>
        <pc:sldMkLst>
          <pc:docMk/>
          <pc:sldMk cId="4123963960" sldId="260"/>
        </pc:sldMkLst>
      </pc:sldChg>
    </pc:docChg>
  </pc:docChgLst>
  <pc:docChgLst>
    <pc:chgData name="Ian Li" userId="S::yien@uw.edu::735f0acf-1f80-4f90-8cec-1b103e392e72" providerId="AD" clId="Web-{D928C920-FD32-D4A9-C82F-6780423DE39E}"/>
    <pc:docChg chg="modSld">
      <pc:chgData name="Ian Li" userId="S::yien@uw.edu::735f0acf-1f80-4f90-8cec-1b103e392e72" providerId="AD" clId="Web-{D928C920-FD32-D4A9-C82F-6780423DE39E}" dt="2024-05-22T19:27:47.877" v="57" actId="20577"/>
      <pc:docMkLst>
        <pc:docMk/>
      </pc:docMkLst>
      <pc:sldChg chg="modSp">
        <pc:chgData name="Ian Li" userId="S::yien@uw.edu::735f0acf-1f80-4f90-8cec-1b103e392e72" providerId="AD" clId="Web-{D928C920-FD32-D4A9-C82F-6780423DE39E}" dt="2024-05-22T19:27:47.877" v="57" actId="20577"/>
        <pc:sldMkLst>
          <pc:docMk/>
          <pc:sldMk cId="3572939211" sldId="259"/>
        </pc:sldMkLst>
        <pc:spChg chg="mod">
          <ac:chgData name="Ian Li" userId="S::yien@uw.edu::735f0acf-1f80-4f90-8cec-1b103e392e72" providerId="AD" clId="Web-{D928C920-FD32-D4A9-C82F-6780423DE39E}" dt="2024-05-22T19:27:17.969" v="43" actId="20577"/>
          <ac:spMkLst>
            <pc:docMk/>
            <pc:sldMk cId="3572939211" sldId="259"/>
            <ac:spMk id="4" creationId="{9847F757-28B4-9D75-3DA5-B2FC0F44B581}"/>
          </ac:spMkLst>
        </pc:spChg>
        <pc:spChg chg="mod">
          <ac:chgData name="Ian Li" userId="S::yien@uw.edu::735f0acf-1f80-4f90-8cec-1b103e392e72" providerId="AD" clId="Web-{D928C920-FD32-D4A9-C82F-6780423DE39E}" dt="2024-05-22T19:26:42.123" v="34" actId="20577"/>
          <ac:spMkLst>
            <pc:docMk/>
            <pc:sldMk cId="3572939211" sldId="259"/>
            <ac:spMk id="9" creationId="{49E914C0-FD21-7CB9-096A-5B7717EDCFB0}"/>
          </ac:spMkLst>
        </pc:spChg>
        <pc:spChg chg="mod">
          <ac:chgData name="Ian Li" userId="S::yien@uw.edu::735f0acf-1f80-4f90-8cec-1b103e392e72" providerId="AD" clId="Web-{D928C920-FD32-D4A9-C82F-6780423DE39E}" dt="2024-05-22T19:27:47.877" v="57" actId="20577"/>
          <ac:spMkLst>
            <pc:docMk/>
            <pc:sldMk cId="3572939211" sldId="259"/>
            <ac:spMk id="10" creationId="{41C13AF0-8ED6-8015-5555-FB1B28B5B3DD}"/>
          </ac:spMkLst>
        </pc:spChg>
        <pc:spChg chg="mod">
          <ac:chgData name="Ian Li" userId="S::yien@uw.edu::735f0acf-1f80-4f90-8cec-1b103e392e72" providerId="AD" clId="Web-{D928C920-FD32-D4A9-C82F-6780423DE39E}" dt="2024-05-22T19:26:48.451" v="36" actId="20577"/>
          <ac:spMkLst>
            <pc:docMk/>
            <pc:sldMk cId="3572939211" sldId="259"/>
            <ac:spMk id="12" creationId="{5BA8A790-11CA-1A8F-554E-5CE9538B12DF}"/>
          </ac:spMkLst>
        </pc:spChg>
        <pc:spChg chg="mod">
          <ac:chgData name="Ian Li" userId="S::yien@uw.edu::735f0acf-1f80-4f90-8cec-1b103e392e72" providerId="AD" clId="Web-{D928C920-FD32-D4A9-C82F-6780423DE39E}" dt="2024-05-22T19:26:51.905" v="37" actId="20577"/>
          <ac:spMkLst>
            <pc:docMk/>
            <pc:sldMk cId="3572939211" sldId="259"/>
            <ac:spMk id="18" creationId="{75EE76EE-C605-C35C-EBB1-C08169D6FBED}"/>
          </ac:spMkLst>
        </pc:spChg>
        <pc:spChg chg="mod">
          <ac:chgData name="Ian Li" userId="S::yien@uw.edu::735f0acf-1f80-4f90-8cec-1b103e392e72" providerId="AD" clId="Web-{D928C920-FD32-D4A9-C82F-6780423DE39E}" dt="2024-05-22T19:27:03.218" v="40" actId="20577"/>
          <ac:spMkLst>
            <pc:docMk/>
            <pc:sldMk cId="3572939211" sldId="259"/>
            <ac:spMk id="19" creationId="{855A2E39-E751-D0F6-0EB5-05295EF14A63}"/>
          </ac:spMkLst>
        </pc:spChg>
        <pc:spChg chg="mod">
          <ac:chgData name="Ian Li" userId="S::yien@uw.edu::735f0acf-1f80-4f90-8cec-1b103e392e72" providerId="AD" clId="Web-{D928C920-FD32-D4A9-C82F-6780423DE39E}" dt="2024-05-22T19:27:09.297" v="41" actId="20577"/>
          <ac:spMkLst>
            <pc:docMk/>
            <pc:sldMk cId="3572939211" sldId="259"/>
            <ac:spMk id="22" creationId="{78D969BD-A6B1-360E-95C2-F7CC50B3511A}"/>
          </ac:spMkLst>
        </pc:spChg>
        <pc:spChg chg="mod">
          <ac:chgData name="Ian Li" userId="S::yien@uw.edu::735f0acf-1f80-4f90-8cec-1b103e392e72" providerId="AD" clId="Web-{D928C920-FD32-D4A9-C82F-6780423DE39E}" dt="2024-05-22T19:27:29.970" v="53" actId="20577"/>
          <ac:spMkLst>
            <pc:docMk/>
            <pc:sldMk cId="3572939211" sldId="259"/>
            <ac:spMk id="23" creationId="{11E8A179-2A67-5CC9-717C-E93BE7DF603C}"/>
          </ac:spMkLst>
        </pc:spChg>
        <pc:spChg chg="mod">
          <ac:chgData name="Ian Li" userId="S::yien@uw.edu::735f0acf-1f80-4f90-8cec-1b103e392e72" providerId="AD" clId="Web-{D928C920-FD32-D4A9-C82F-6780423DE39E}" dt="2024-05-22T19:27:34.970" v="54" actId="20577"/>
          <ac:spMkLst>
            <pc:docMk/>
            <pc:sldMk cId="3572939211" sldId="259"/>
            <ac:spMk id="24" creationId="{4F43683C-0DFC-1C76-A168-A81338EF1A2D}"/>
          </ac:spMkLst>
        </pc:spChg>
        <pc:spChg chg="mod">
          <ac:chgData name="Ian Li" userId="S::yien@uw.edu::735f0acf-1f80-4f90-8cec-1b103e392e72" providerId="AD" clId="Web-{D928C920-FD32-D4A9-C82F-6780423DE39E}" dt="2024-05-22T19:27:13.109" v="42" actId="20577"/>
          <ac:spMkLst>
            <pc:docMk/>
            <pc:sldMk cId="3572939211" sldId="259"/>
            <ac:spMk id="30" creationId="{56701757-F6D5-EBB5-F7C6-00626B3AE7CB}"/>
          </ac:spMkLst>
        </pc:spChg>
        <pc:spChg chg="mod">
          <ac:chgData name="Ian Li" userId="S::yien@uw.edu::735f0acf-1f80-4f90-8cec-1b103e392e72" providerId="AD" clId="Web-{D928C920-FD32-D4A9-C82F-6780423DE39E}" dt="2024-05-22T19:09:35.755" v="1" actId="1076"/>
          <ac:spMkLst>
            <pc:docMk/>
            <pc:sldMk cId="3572939211" sldId="259"/>
            <ac:spMk id="37" creationId="{A2040247-C568-8F06-6798-ECA335A1756D}"/>
          </ac:spMkLst>
        </pc:spChg>
      </pc:sldChg>
    </pc:docChg>
  </pc:docChgLst>
  <pc:docChgLst>
    <pc:chgData name="Jonathan Murguia" userId="S::jmurguia@uw.edu::501df0ea-e5e5-4ab3-ab82-d8974c5bc671" providerId="AD" clId="Web-{78F6C466-D61F-E6F9-0500-47428B007B77}"/>
    <pc:docChg chg="modSld">
      <pc:chgData name="Jonathan Murguia" userId="S::jmurguia@uw.edu::501df0ea-e5e5-4ab3-ab82-d8974c5bc671" providerId="AD" clId="Web-{78F6C466-D61F-E6F9-0500-47428B007B77}" dt="2024-05-14T20:57:14.971" v="98" actId="20577"/>
      <pc:docMkLst>
        <pc:docMk/>
      </pc:docMkLst>
      <pc:sldChg chg="modSp">
        <pc:chgData name="Jonathan Murguia" userId="S::jmurguia@uw.edu::501df0ea-e5e5-4ab3-ab82-d8974c5bc671" providerId="AD" clId="Web-{78F6C466-D61F-E6F9-0500-47428B007B77}" dt="2024-05-14T20:57:14.971" v="98" actId="20577"/>
        <pc:sldMkLst>
          <pc:docMk/>
          <pc:sldMk cId="3572939211" sldId="259"/>
        </pc:sldMkLst>
        <pc:spChg chg="mod">
          <ac:chgData name="Jonathan Murguia" userId="S::jmurguia@uw.edu::501df0ea-e5e5-4ab3-ab82-d8974c5bc671" providerId="AD" clId="Web-{78F6C466-D61F-E6F9-0500-47428B007B77}" dt="2024-05-14T20:53:49.106" v="27" actId="20577"/>
          <ac:spMkLst>
            <pc:docMk/>
            <pc:sldMk cId="3572939211" sldId="259"/>
            <ac:spMk id="9" creationId="{49E914C0-FD21-7CB9-096A-5B7717EDCFB0}"/>
          </ac:spMkLst>
        </pc:spChg>
        <pc:spChg chg="mod">
          <ac:chgData name="Jonathan Murguia" userId="S::jmurguia@uw.edu::501df0ea-e5e5-4ab3-ab82-d8974c5bc671" providerId="AD" clId="Web-{78F6C466-D61F-E6F9-0500-47428B007B77}" dt="2024-05-14T20:56:01.563" v="72" actId="20577"/>
          <ac:spMkLst>
            <pc:docMk/>
            <pc:sldMk cId="3572939211" sldId="259"/>
            <ac:spMk id="12" creationId="{5BA8A790-11CA-1A8F-554E-5CE9538B12DF}"/>
          </ac:spMkLst>
        </pc:spChg>
        <pc:spChg chg="mod">
          <ac:chgData name="Jonathan Murguia" userId="S::jmurguia@uw.edu::501df0ea-e5e5-4ab3-ab82-d8974c5bc671" providerId="AD" clId="Web-{78F6C466-D61F-E6F9-0500-47428B007B77}" dt="2024-05-14T20:57:14.971" v="98" actId="20577"/>
          <ac:spMkLst>
            <pc:docMk/>
            <pc:sldMk cId="3572939211" sldId="259"/>
            <ac:spMk id="82" creationId="{00000000-0000-0000-0000-000000000000}"/>
          </ac:spMkLst>
        </pc:spChg>
      </pc:sldChg>
    </pc:docChg>
  </pc:docChgLst>
  <pc:docChgLst>
    <pc:chgData name="Ian Li" userId="S::yien@uw.edu::735f0acf-1f80-4f90-8cec-1b103e392e72" providerId="AD" clId="Web-{2F253952-2E1A-0624-6101-A23A74144B97}"/>
    <pc:docChg chg="modSld">
      <pc:chgData name="Ian Li" userId="S::yien@uw.edu::735f0acf-1f80-4f90-8cec-1b103e392e72" providerId="AD" clId="Web-{2F253952-2E1A-0624-6101-A23A74144B97}" dt="2024-05-22T05:55:23.288" v="4" actId="1076"/>
      <pc:docMkLst>
        <pc:docMk/>
      </pc:docMkLst>
      <pc:sldChg chg="modSp">
        <pc:chgData name="Ian Li" userId="S::yien@uw.edu::735f0acf-1f80-4f90-8cec-1b103e392e72" providerId="AD" clId="Web-{2F253952-2E1A-0624-6101-A23A74144B97}" dt="2024-05-22T05:55:23.288" v="4" actId="1076"/>
        <pc:sldMkLst>
          <pc:docMk/>
          <pc:sldMk cId="3572939211" sldId="259"/>
        </pc:sldMkLst>
        <pc:spChg chg="mod">
          <ac:chgData name="Ian Li" userId="S::yien@uw.edu::735f0acf-1f80-4f90-8cec-1b103e392e72" providerId="AD" clId="Web-{2F253952-2E1A-0624-6101-A23A74144B97}" dt="2024-05-22T05:55:23.288" v="4" actId="1076"/>
          <ac:spMkLst>
            <pc:docMk/>
            <pc:sldMk cId="3572939211" sldId="259"/>
            <ac:spMk id="37" creationId="{A2040247-C568-8F06-6798-ECA335A1756D}"/>
          </ac:spMkLst>
        </pc:spChg>
        <pc:spChg chg="mod">
          <ac:chgData name="Ian Li" userId="S::yien@uw.edu::735f0acf-1f80-4f90-8cec-1b103e392e72" providerId="AD" clId="Web-{2F253952-2E1A-0624-6101-A23A74144B97}" dt="2024-05-22T05:55:12.115" v="3" actId="1076"/>
          <ac:spMkLst>
            <pc:docMk/>
            <pc:sldMk cId="3572939211" sldId="259"/>
            <ac:spMk id="38" creationId="{8C9AB9C6-F699-4AC1-DBDF-D3574DBEE2C8}"/>
          </ac:spMkLst>
        </pc:spChg>
        <pc:spChg chg="mod">
          <ac:chgData name="Ian Li" userId="S::yien@uw.edu::735f0acf-1f80-4f90-8cec-1b103e392e72" providerId="AD" clId="Web-{2F253952-2E1A-0624-6101-A23A74144B97}" dt="2024-05-22T05:54:58.818" v="1" actId="1076"/>
          <ac:spMkLst>
            <pc:docMk/>
            <pc:sldMk cId="3572939211" sldId="259"/>
            <ac:spMk id="40" creationId="{875A4E3F-267B-B655-77EB-D08979FAE219}"/>
          </ac:spMkLst>
        </pc:spChg>
        <pc:spChg chg="mod">
          <ac:chgData name="Ian Li" userId="S::yien@uw.edu::735f0acf-1f80-4f90-8cec-1b103e392e72" providerId="AD" clId="Web-{2F253952-2E1A-0624-6101-A23A74144B97}" dt="2024-05-22T05:54:50.709" v="0" actId="1076"/>
          <ac:spMkLst>
            <pc:docMk/>
            <pc:sldMk cId="3572939211" sldId="259"/>
            <ac:spMk id="44" creationId="{DB6C006D-83E3-8690-608C-D608A97637FE}"/>
          </ac:spMkLst>
        </pc:spChg>
      </pc:sldChg>
    </pc:docChg>
  </pc:docChgLst>
  <pc:docChgLst>
    <pc:chgData name="Jonathan Murguia" userId="S::jmurguia@uw.edu::501df0ea-e5e5-4ab3-ab82-d8974c5bc671" providerId="AD" clId="Web-{17370547-CED5-BAF9-ADB9-6505004E1006}"/>
    <pc:docChg chg="modSld">
      <pc:chgData name="Jonathan Murguia" userId="S::jmurguia@uw.edu::501df0ea-e5e5-4ab3-ab82-d8974c5bc671" providerId="AD" clId="Web-{17370547-CED5-BAF9-ADB9-6505004E1006}" dt="2024-05-16T03:31:01.237" v="365" actId="1076"/>
      <pc:docMkLst>
        <pc:docMk/>
      </pc:docMkLst>
      <pc:sldChg chg="addSp delSp modSp">
        <pc:chgData name="Jonathan Murguia" userId="S::jmurguia@uw.edu::501df0ea-e5e5-4ab3-ab82-d8974c5bc671" providerId="AD" clId="Web-{17370547-CED5-BAF9-ADB9-6505004E1006}" dt="2024-05-16T03:31:01.237" v="365" actId="1076"/>
        <pc:sldMkLst>
          <pc:docMk/>
          <pc:sldMk cId="3572939211" sldId="259"/>
        </pc:sldMkLst>
        <pc:spChg chg="mod">
          <ac:chgData name="Jonathan Murguia" userId="S::jmurguia@uw.edu::501df0ea-e5e5-4ab3-ab82-d8974c5bc671" providerId="AD" clId="Web-{17370547-CED5-BAF9-ADB9-6505004E1006}" dt="2024-05-16T03:29:20.699" v="363" actId="1076"/>
          <ac:spMkLst>
            <pc:docMk/>
            <pc:sldMk cId="3572939211" sldId="259"/>
            <ac:spMk id="14" creationId="{05396C44-5E83-5FB5-DDF8-4BE33EAF907E}"/>
          </ac:spMkLst>
        </pc:spChg>
        <pc:spChg chg="del">
          <ac:chgData name="Jonathan Murguia" userId="S::jmurguia@uw.edu::501df0ea-e5e5-4ab3-ab82-d8974c5bc671" providerId="AD" clId="Web-{17370547-CED5-BAF9-ADB9-6505004E1006}" dt="2024-05-16T03:13:20.389" v="4"/>
          <ac:spMkLst>
            <pc:docMk/>
            <pc:sldMk cId="3572939211" sldId="259"/>
            <ac:spMk id="16" creationId="{379E98A3-4549-4891-9A90-7B7A5A968D6B}"/>
          </ac:spMkLst>
        </pc:spChg>
        <pc:spChg chg="mod">
          <ac:chgData name="Jonathan Murguia" userId="S::jmurguia@uw.edu::501df0ea-e5e5-4ab3-ab82-d8974c5bc671" providerId="AD" clId="Web-{17370547-CED5-BAF9-ADB9-6505004E1006}" dt="2024-05-16T03:20:51.823" v="38" actId="1076"/>
          <ac:spMkLst>
            <pc:docMk/>
            <pc:sldMk cId="3572939211" sldId="259"/>
            <ac:spMk id="20" creationId="{61AE9C6D-5579-1597-2DA8-57FB8993D332}"/>
          </ac:spMkLst>
        </pc:spChg>
        <pc:spChg chg="mod">
          <ac:chgData name="Jonathan Murguia" userId="S::jmurguia@uw.edu::501df0ea-e5e5-4ab3-ab82-d8974c5bc671" providerId="AD" clId="Web-{17370547-CED5-BAF9-ADB9-6505004E1006}" dt="2024-05-16T03:28:13.851" v="305" actId="20577"/>
          <ac:spMkLst>
            <pc:docMk/>
            <pc:sldMk cId="3572939211" sldId="259"/>
            <ac:spMk id="23" creationId="{11E8A179-2A67-5CC9-717C-E93BE7DF603C}"/>
          </ac:spMkLst>
        </pc:spChg>
        <pc:spChg chg="mod">
          <ac:chgData name="Jonathan Murguia" userId="S::jmurguia@uw.edu::501df0ea-e5e5-4ab3-ab82-d8974c5bc671" providerId="AD" clId="Web-{17370547-CED5-BAF9-ADB9-6505004E1006}" dt="2024-05-16T03:29:04.823" v="357" actId="20577"/>
          <ac:spMkLst>
            <pc:docMk/>
            <pc:sldMk cId="3572939211" sldId="259"/>
            <ac:spMk id="24" creationId="{4F43683C-0DFC-1C76-A168-A81338EF1A2D}"/>
          </ac:spMkLst>
        </pc:spChg>
        <pc:picChg chg="del">
          <ac:chgData name="Jonathan Murguia" userId="S::jmurguia@uw.edu::501df0ea-e5e5-4ab3-ab82-d8974c5bc671" providerId="AD" clId="Web-{17370547-CED5-BAF9-ADB9-6505004E1006}" dt="2024-05-16T03:13:14.779" v="2"/>
          <ac:picMkLst>
            <pc:docMk/>
            <pc:sldMk cId="3572939211" sldId="259"/>
            <ac:picMk id="32" creationId="{C7044E32-1C01-7CE4-AE9E-0E0942E5E6D5}"/>
          </ac:picMkLst>
        </pc:picChg>
        <pc:picChg chg="del mod">
          <ac:chgData name="Jonathan Murguia" userId="S::jmurguia@uw.edu::501df0ea-e5e5-4ab3-ab82-d8974c5bc671" providerId="AD" clId="Web-{17370547-CED5-BAF9-ADB9-6505004E1006}" dt="2024-05-16T03:28:30.899" v="306"/>
          <ac:picMkLst>
            <pc:docMk/>
            <pc:sldMk cId="3572939211" sldId="259"/>
            <ac:picMk id="33" creationId="{7E7C81E8-43A2-6C43-6FBD-3F8E4A55B711}"/>
          </ac:picMkLst>
        </pc:picChg>
        <pc:picChg chg="add mod">
          <ac:chgData name="Jonathan Murguia" userId="S::jmurguia@uw.edu::501df0ea-e5e5-4ab3-ab82-d8974c5bc671" providerId="AD" clId="Web-{17370547-CED5-BAF9-ADB9-6505004E1006}" dt="2024-05-16T03:31:01.237" v="365" actId="1076"/>
          <ac:picMkLst>
            <pc:docMk/>
            <pc:sldMk cId="3572939211" sldId="259"/>
            <ac:picMk id="34" creationId="{72311BE7-37D8-8A20-F8C7-91967BCFE8B5}"/>
          </ac:picMkLst>
        </pc:picChg>
        <pc:picChg chg="add mod">
          <ac:chgData name="Jonathan Murguia" userId="S::jmurguia@uw.edu::501df0ea-e5e5-4ab3-ab82-d8974c5bc671" providerId="AD" clId="Web-{17370547-CED5-BAF9-ADB9-6505004E1006}" dt="2024-05-16T03:27:21.723" v="265" actId="14100"/>
          <ac:picMkLst>
            <pc:docMk/>
            <pc:sldMk cId="3572939211" sldId="259"/>
            <ac:picMk id="35" creationId="{8529162A-78C8-C73E-6EC2-BEB1DE392EA3}"/>
          </ac:picMkLst>
        </pc:picChg>
        <pc:picChg chg="add mod">
          <ac:chgData name="Jonathan Murguia" userId="S::jmurguia@uw.edu::501df0ea-e5e5-4ab3-ab82-d8974c5bc671" providerId="AD" clId="Web-{17370547-CED5-BAF9-ADB9-6505004E1006}" dt="2024-05-16T03:27:15.347" v="263" actId="1076"/>
          <ac:picMkLst>
            <pc:docMk/>
            <pc:sldMk cId="3572939211" sldId="259"/>
            <ac:picMk id="36" creationId="{7B20F537-D1DF-0112-86DD-11AC57EF952E}"/>
          </ac:picMkLst>
        </pc:picChg>
      </pc:sldChg>
    </pc:docChg>
  </pc:docChgLst>
  <pc:docChgLst>
    <pc:chgData name="Sanjay Varghese" userId="S::snjy1697@uw.edu::efda3709-fc8e-44ca-9562-3145cab63e30" providerId="AD" clId="Web-{27A7951B-748A-846A-5655-F706C57D0785}"/>
    <pc:docChg chg="modSld">
      <pc:chgData name="Sanjay Varghese" userId="S::snjy1697@uw.edu::efda3709-fc8e-44ca-9562-3145cab63e30" providerId="AD" clId="Web-{27A7951B-748A-846A-5655-F706C57D0785}" dt="2024-05-14T06:39:40.666" v="18" actId="20577"/>
      <pc:docMkLst>
        <pc:docMk/>
      </pc:docMkLst>
      <pc:sldChg chg="modSp">
        <pc:chgData name="Sanjay Varghese" userId="S::snjy1697@uw.edu::efda3709-fc8e-44ca-9562-3145cab63e30" providerId="AD" clId="Web-{27A7951B-748A-846A-5655-F706C57D0785}" dt="2024-05-14T06:39:40.666" v="18" actId="20577"/>
        <pc:sldMkLst>
          <pc:docMk/>
          <pc:sldMk cId="0" sldId="258"/>
        </pc:sldMkLst>
        <pc:spChg chg="mod">
          <ac:chgData name="Sanjay Varghese" userId="S::snjy1697@uw.edu::efda3709-fc8e-44ca-9562-3145cab63e30" providerId="AD" clId="Web-{27A7951B-748A-846A-5655-F706C57D0785}" dt="2024-05-14T04:23:53.155" v="1" actId="20577"/>
          <ac:spMkLst>
            <pc:docMk/>
            <pc:sldMk cId="0" sldId="258"/>
            <ac:spMk id="20" creationId="{61AE9C6D-5579-1597-2DA8-57FB8993D332}"/>
          </ac:spMkLst>
        </pc:spChg>
        <pc:spChg chg="mod">
          <ac:chgData name="Sanjay Varghese" userId="S::snjy1697@uw.edu::efda3709-fc8e-44ca-9562-3145cab63e30" providerId="AD" clId="Web-{27A7951B-748A-846A-5655-F706C57D0785}" dt="2024-05-14T06:39:40.666" v="18" actId="20577"/>
          <ac:spMkLst>
            <pc:docMk/>
            <pc:sldMk cId="0" sldId="258"/>
            <ac:spMk id="24" creationId="{4F43683C-0DFC-1C76-A168-A81338EF1A2D}"/>
          </ac:spMkLst>
        </pc:spChg>
      </pc:sldChg>
    </pc:docChg>
  </pc:docChgLst>
  <pc:docChgLst>
    <pc:chgData name="Jonathan Murguia" userId="S::jmurguia@uw.edu::501df0ea-e5e5-4ab3-ab82-d8974c5bc671" providerId="AD" clId="Web-{012F1405-DBEB-7DA2-A3C3-6247D91ED450}"/>
    <pc:docChg chg="modSld">
      <pc:chgData name="Jonathan Murguia" userId="S::jmurguia@uw.edu::501df0ea-e5e5-4ab3-ab82-d8974c5bc671" providerId="AD" clId="Web-{012F1405-DBEB-7DA2-A3C3-6247D91ED450}" dt="2024-05-16T03:44:16.341" v="2" actId="1076"/>
      <pc:docMkLst>
        <pc:docMk/>
      </pc:docMkLst>
      <pc:sldChg chg="modSp">
        <pc:chgData name="Jonathan Murguia" userId="S::jmurguia@uw.edu::501df0ea-e5e5-4ab3-ab82-d8974c5bc671" providerId="AD" clId="Web-{012F1405-DBEB-7DA2-A3C3-6247D91ED450}" dt="2024-05-16T03:44:16.341" v="2" actId="1076"/>
        <pc:sldMkLst>
          <pc:docMk/>
          <pc:sldMk cId="3572939211" sldId="259"/>
        </pc:sldMkLst>
        <pc:spChg chg="mod">
          <ac:chgData name="Jonathan Murguia" userId="S::jmurguia@uw.edu::501df0ea-e5e5-4ab3-ab82-d8974c5bc671" providerId="AD" clId="Web-{012F1405-DBEB-7DA2-A3C3-6247D91ED450}" dt="2024-05-16T03:44:16.341" v="2" actId="1076"/>
          <ac:spMkLst>
            <pc:docMk/>
            <pc:sldMk cId="3572939211" sldId="259"/>
            <ac:spMk id="10" creationId="{41C13AF0-8ED6-8015-5555-FB1B28B5B3DD}"/>
          </ac:spMkLst>
        </pc:spChg>
        <pc:picChg chg="mod">
          <ac:chgData name="Jonathan Murguia" userId="S::jmurguia@uw.edu::501df0ea-e5e5-4ab3-ab82-d8974c5bc671" providerId="AD" clId="Web-{012F1405-DBEB-7DA2-A3C3-6247D91ED450}" dt="2024-05-16T03:44:11.247" v="1" actId="1076"/>
          <ac:picMkLst>
            <pc:docMk/>
            <pc:sldMk cId="3572939211" sldId="259"/>
            <ac:picMk id="34" creationId="{72311BE7-37D8-8A20-F8C7-91967BCFE8B5}"/>
          </ac:picMkLst>
        </pc:picChg>
      </pc:sldChg>
    </pc:docChg>
  </pc:docChgLst>
  <pc:docChgLst>
    <pc:chgData name="Eric Lee" userId="S::moonshot@uw.edu::b8af3341-6d0a-45de-a2eb-dcf6794aab66" providerId="AD" clId="Web-{62A8473E-D35C-FA73-5984-2004205044FB}"/>
    <pc:docChg chg="modSld">
      <pc:chgData name="Eric Lee" userId="S::moonshot@uw.edu::b8af3341-6d0a-45de-a2eb-dcf6794aab66" providerId="AD" clId="Web-{62A8473E-D35C-FA73-5984-2004205044FB}" dt="2024-05-13T17:58:43.754" v="1770" actId="20577"/>
      <pc:docMkLst>
        <pc:docMk/>
      </pc:docMkLst>
      <pc:sldChg chg="modSp">
        <pc:chgData name="Eric Lee" userId="S::moonshot@uw.edu::b8af3341-6d0a-45de-a2eb-dcf6794aab66" providerId="AD" clId="Web-{62A8473E-D35C-FA73-5984-2004205044FB}" dt="2024-05-13T16:49:15.688" v="19" actId="20577"/>
        <pc:sldMkLst>
          <pc:docMk/>
          <pc:sldMk cId="0" sldId="256"/>
        </pc:sldMkLst>
        <pc:spChg chg="mod">
          <ac:chgData name="Eric Lee" userId="S::moonshot@uw.edu::b8af3341-6d0a-45de-a2eb-dcf6794aab66" providerId="AD" clId="Web-{62A8473E-D35C-FA73-5984-2004205044FB}" dt="2024-05-13T16:49:15.688" v="19" actId="20577"/>
          <ac:spMkLst>
            <pc:docMk/>
            <pc:sldMk cId="0" sldId="256"/>
            <ac:spMk id="32" creationId="{00000000-0000-0000-0000-000000000000}"/>
          </ac:spMkLst>
        </pc:spChg>
      </pc:sldChg>
      <pc:sldChg chg="addSp delSp">
        <pc:chgData name="Eric Lee" userId="S::moonshot@uw.edu::b8af3341-6d0a-45de-a2eb-dcf6794aab66" providerId="AD" clId="Web-{62A8473E-D35C-FA73-5984-2004205044FB}" dt="2024-05-13T16:57:12.530" v="116"/>
        <pc:sldMkLst>
          <pc:docMk/>
          <pc:sldMk cId="0" sldId="257"/>
        </pc:sldMkLst>
        <pc:spChg chg="add del">
          <ac:chgData name="Eric Lee" userId="S::moonshot@uw.edu::b8af3341-6d0a-45de-a2eb-dcf6794aab66" providerId="AD" clId="Web-{62A8473E-D35C-FA73-5984-2004205044FB}" dt="2024-05-13T16:57:12.530" v="116"/>
          <ac:spMkLst>
            <pc:docMk/>
            <pc:sldMk cId="0" sldId="257"/>
            <ac:spMk id="2" creationId="{E7C510E0-46F3-51A6-3261-9CED76BA0554}"/>
          </ac:spMkLst>
        </pc:spChg>
      </pc:sldChg>
      <pc:sldChg chg="addSp delSp modSp">
        <pc:chgData name="Eric Lee" userId="S::moonshot@uw.edu::b8af3341-6d0a-45de-a2eb-dcf6794aab66" providerId="AD" clId="Web-{62A8473E-D35C-FA73-5984-2004205044FB}" dt="2024-05-13T17:58:43.754" v="1770" actId="20577"/>
        <pc:sldMkLst>
          <pc:docMk/>
          <pc:sldMk cId="0" sldId="258"/>
        </pc:sldMkLst>
        <pc:spChg chg="add mod">
          <ac:chgData name="Eric Lee" userId="S::moonshot@uw.edu::b8af3341-6d0a-45de-a2eb-dcf6794aab66" providerId="AD" clId="Web-{62A8473E-D35C-FA73-5984-2004205044FB}" dt="2024-05-13T17:43:00.431" v="1189" actId="20577"/>
          <ac:spMkLst>
            <pc:docMk/>
            <pc:sldMk cId="0" sldId="258"/>
            <ac:spMk id="3" creationId="{08F483C6-872F-7DAB-22E7-13E9CB6F8305}"/>
          </ac:spMkLst>
        </pc:spChg>
        <pc:spChg chg="add del mod">
          <ac:chgData name="Eric Lee" userId="S::moonshot@uw.edu::b8af3341-6d0a-45de-a2eb-dcf6794aab66" providerId="AD" clId="Web-{62A8473E-D35C-FA73-5984-2004205044FB}" dt="2024-05-13T17:43:00.978" v="1190"/>
          <ac:spMkLst>
            <pc:docMk/>
            <pc:sldMk cId="0" sldId="258"/>
            <ac:spMk id="4" creationId="{4D62287D-641A-FE9C-F739-DBB52B90BEBC}"/>
          </ac:spMkLst>
        </pc:spChg>
        <pc:spChg chg="add mod">
          <ac:chgData name="Eric Lee" userId="S::moonshot@uw.edu::b8af3341-6d0a-45de-a2eb-dcf6794aab66" providerId="AD" clId="Web-{62A8473E-D35C-FA73-5984-2004205044FB}" dt="2024-05-13T17:52:17.340" v="1458" actId="1076"/>
          <ac:spMkLst>
            <pc:docMk/>
            <pc:sldMk cId="0" sldId="258"/>
            <ac:spMk id="5" creationId="{94E31130-8C2E-1C0F-0945-09D7DC12C3EE}"/>
          </ac:spMkLst>
        </pc:spChg>
        <pc:spChg chg="add mod">
          <ac:chgData name="Eric Lee" userId="S::moonshot@uw.edu::b8af3341-6d0a-45de-a2eb-dcf6794aab66" providerId="AD" clId="Web-{62A8473E-D35C-FA73-5984-2004205044FB}" dt="2024-05-13T17:31:33.717" v="1159" actId="20577"/>
          <ac:spMkLst>
            <pc:docMk/>
            <pc:sldMk cId="0" sldId="258"/>
            <ac:spMk id="6" creationId="{89151ECC-5C96-3917-F8B4-60D84A15ED86}"/>
          </ac:spMkLst>
        </pc:spChg>
        <pc:spChg chg="add mod">
          <ac:chgData name="Eric Lee" userId="S::moonshot@uw.edu::b8af3341-6d0a-45de-a2eb-dcf6794aab66" providerId="AD" clId="Web-{62A8473E-D35C-FA73-5984-2004205044FB}" dt="2024-05-13T17:47:25.197" v="1298" actId="1076"/>
          <ac:spMkLst>
            <pc:docMk/>
            <pc:sldMk cId="0" sldId="258"/>
            <ac:spMk id="7" creationId="{3F8601F8-CE22-340A-D706-DACC78B49147}"/>
          </ac:spMkLst>
        </pc:spChg>
        <pc:spChg chg="add mod">
          <ac:chgData name="Eric Lee" userId="S::moonshot@uw.edu::b8af3341-6d0a-45de-a2eb-dcf6794aab66" providerId="AD" clId="Web-{62A8473E-D35C-FA73-5984-2004205044FB}" dt="2024-05-13T17:47:16.572" v="1296" actId="20577"/>
          <ac:spMkLst>
            <pc:docMk/>
            <pc:sldMk cId="0" sldId="258"/>
            <ac:spMk id="9" creationId="{49E914C0-FD21-7CB9-096A-5B7717EDCFB0}"/>
          </ac:spMkLst>
        </pc:spChg>
        <pc:spChg chg="add del mod">
          <ac:chgData name="Eric Lee" userId="S::moonshot@uw.edu::b8af3341-6d0a-45de-a2eb-dcf6794aab66" providerId="AD" clId="Web-{62A8473E-D35C-FA73-5984-2004205044FB}" dt="2024-05-13T17:52:17.449" v="1460" actId="1076"/>
          <ac:spMkLst>
            <pc:docMk/>
            <pc:sldMk cId="0" sldId="258"/>
            <ac:spMk id="10" creationId="{41C13AF0-8ED6-8015-5555-FB1B28B5B3DD}"/>
          </ac:spMkLst>
        </pc:spChg>
        <pc:spChg chg="add del mod">
          <ac:chgData name="Eric Lee" userId="S::moonshot@uw.edu::b8af3341-6d0a-45de-a2eb-dcf6794aab66" providerId="AD" clId="Web-{62A8473E-D35C-FA73-5984-2004205044FB}" dt="2024-05-13T17:44:16.358" v="1222"/>
          <ac:spMkLst>
            <pc:docMk/>
            <pc:sldMk cId="0" sldId="258"/>
            <ac:spMk id="11" creationId="{28AB1712-EDB6-B6FD-7DDC-DA273F1699A3}"/>
          </ac:spMkLst>
        </pc:spChg>
        <pc:spChg chg="add mod">
          <ac:chgData name="Eric Lee" userId="S::moonshot@uw.edu::b8af3341-6d0a-45de-a2eb-dcf6794aab66" providerId="AD" clId="Web-{62A8473E-D35C-FA73-5984-2004205044FB}" dt="2024-05-13T17:58:43.754" v="1770" actId="20577"/>
          <ac:spMkLst>
            <pc:docMk/>
            <pc:sldMk cId="0" sldId="258"/>
            <ac:spMk id="12" creationId="{5BA8A790-11CA-1A8F-554E-5CE9538B12DF}"/>
          </ac:spMkLst>
        </pc:spChg>
        <pc:spChg chg="add mod">
          <ac:chgData name="Eric Lee" userId="S::moonshot@uw.edu::b8af3341-6d0a-45de-a2eb-dcf6794aab66" providerId="AD" clId="Web-{62A8473E-D35C-FA73-5984-2004205044FB}" dt="2024-05-13T17:47:25.150" v="1297" actId="1076"/>
          <ac:spMkLst>
            <pc:docMk/>
            <pc:sldMk cId="0" sldId="258"/>
            <ac:spMk id="13" creationId="{61CBA9E0-F4DA-F994-5F80-B60343D4D9A1}"/>
          </ac:spMkLst>
        </pc:spChg>
        <pc:spChg chg="add mod">
          <ac:chgData name="Eric Lee" userId="S::moonshot@uw.edu::b8af3341-6d0a-45de-a2eb-dcf6794aab66" providerId="AD" clId="Web-{62A8473E-D35C-FA73-5984-2004205044FB}" dt="2024-05-13T17:47:30.276" v="1301" actId="1076"/>
          <ac:spMkLst>
            <pc:docMk/>
            <pc:sldMk cId="0" sldId="258"/>
            <ac:spMk id="14" creationId="{6379B60F-719F-5C37-0350-22F4D7BEB0A1}"/>
          </ac:spMkLst>
        </pc:spChg>
        <pc:spChg chg="add mod">
          <ac:chgData name="Eric Lee" userId="S::moonshot@uw.edu::b8af3341-6d0a-45de-a2eb-dcf6794aab66" providerId="AD" clId="Web-{62A8473E-D35C-FA73-5984-2004205044FB}" dt="2024-05-13T17:48:28.998" v="1311" actId="1076"/>
          <ac:spMkLst>
            <pc:docMk/>
            <pc:sldMk cId="0" sldId="258"/>
            <ac:spMk id="15" creationId="{930A57B6-B26C-C766-970F-324C0498CEF3}"/>
          </ac:spMkLst>
        </pc:spChg>
        <pc:spChg chg="add mod">
          <ac:chgData name="Eric Lee" userId="S::moonshot@uw.edu::b8af3341-6d0a-45de-a2eb-dcf6794aab66" providerId="AD" clId="Web-{62A8473E-D35C-FA73-5984-2004205044FB}" dt="2024-05-13T17:53:07.655" v="1474" actId="20577"/>
          <ac:spMkLst>
            <pc:docMk/>
            <pc:sldMk cId="0" sldId="258"/>
            <ac:spMk id="16" creationId="{379E98A3-4549-4891-9A90-7B7A5A968D6B}"/>
          </ac:spMkLst>
        </pc:spChg>
        <pc:spChg chg="add mod">
          <ac:chgData name="Eric Lee" userId="S::moonshot@uw.edu::b8af3341-6d0a-45de-a2eb-dcf6794aab66" providerId="AD" clId="Web-{62A8473E-D35C-FA73-5984-2004205044FB}" dt="2024-05-13T17:52:11.045" v="1456" actId="1076"/>
          <ac:spMkLst>
            <pc:docMk/>
            <pc:sldMk cId="0" sldId="258"/>
            <ac:spMk id="17" creationId="{0345E12F-3029-AB57-61EA-1AA2BD2BC2A9}"/>
          </ac:spMkLst>
        </pc:spChg>
        <pc:spChg chg="add mod">
          <ac:chgData name="Eric Lee" userId="S::moonshot@uw.edu::b8af3341-6d0a-45de-a2eb-dcf6794aab66" providerId="AD" clId="Web-{62A8473E-D35C-FA73-5984-2004205044FB}" dt="2024-05-13T17:48:36.733" v="1312" actId="1076"/>
          <ac:spMkLst>
            <pc:docMk/>
            <pc:sldMk cId="0" sldId="258"/>
            <ac:spMk id="18" creationId="{75EE76EE-C605-C35C-EBB1-C08169D6FBED}"/>
          </ac:spMkLst>
        </pc:spChg>
        <pc:spChg chg="add mod">
          <ac:chgData name="Eric Lee" userId="S::moonshot@uw.edu::b8af3341-6d0a-45de-a2eb-dcf6794aab66" providerId="AD" clId="Web-{62A8473E-D35C-FA73-5984-2004205044FB}" dt="2024-05-13T17:52:11.105" v="1457" actId="1076"/>
          <ac:spMkLst>
            <pc:docMk/>
            <pc:sldMk cId="0" sldId="258"/>
            <ac:spMk id="19" creationId="{855A2E39-E751-D0F6-0EB5-05295EF14A63}"/>
          </ac:spMkLst>
        </pc:spChg>
        <pc:spChg chg="add mod">
          <ac:chgData name="Eric Lee" userId="S::moonshot@uw.edu::b8af3341-6d0a-45de-a2eb-dcf6794aab66" providerId="AD" clId="Web-{62A8473E-D35C-FA73-5984-2004205044FB}" dt="2024-05-13T17:26:29.496" v="940" actId="1076"/>
          <ac:spMkLst>
            <pc:docMk/>
            <pc:sldMk cId="0" sldId="258"/>
            <ac:spMk id="20" creationId="{61AE9C6D-5579-1597-2DA8-57FB8993D332}"/>
          </ac:spMkLst>
        </pc:spChg>
        <pc:spChg chg="add mod">
          <ac:chgData name="Eric Lee" userId="S::moonshot@uw.edu::b8af3341-6d0a-45de-a2eb-dcf6794aab66" providerId="AD" clId="Web-{62A8473E-D35C-FA73-5984-2004205044FB}" dt="2024-05-13T17:26:44.653" v="948" actId="20577"/>
          <ac:spMkLst>
            <pc:docMk/>
            <pc:sldMk cId="0" sldId="258"/>
            <ac:spMk id="21" creationId="{798A8E19-20BC-595C-BED5-3511B1182768}"/>
          </ac:spMkLst>
        </pc:spChg>
        <pc:spChg chg="add mod">
          <ac:chgData name="Eric Lee" userId="S::moonshot@uw.edu::b8af3341-6d0a-45de-a2eb-dcf6794aab66" providerId="AD" clId="Web-{62A8473E-D35C-FA73-5984-2004205044FB}" dt="2024-05-13T17:28:57.380" v="1015" actId="20577"/>
          <ac:spMkLst>
            <pc:docMk/>
            <pc:sldMk cId="0" sldId="258"/>
            <ac:spMk id="22" creationId="{78D969BD-A6B1-360E-95C2-F7CC50B3511A}"/>
          </ac:spMkLst>
        </pc:spChg>
        <pc:spChg chg="add mod">
          <ac:chgData name="Eric Lee" userId="S::moonshot@uw.edu::b8af3341-6d0a-45de-a2eb-dcf6794aab66" providerId="AD" clId="Web-{62A8473E-D35C-FA73-5984-2004205044FB}" dt="2024-05-13T17:53:13.046" v="1477" actId="20577"/>
          <ac:spMkLst>
            <pc:docMk/>
            <pc:sldMk cId="0" sldId="258"/>
            <ac:spMk id="23" creationId="{11E8A179-2A67-5CC9-717C-E93BE7DF603C}"/>
          </ac:spMkLst>
        </pc:spChg>
        <pc:spChg chg="add mod">
          <ac:chgData name="Eric Lee" userId="S::moonshot@uw.edu::b8af3341-6d0a-45de-a2eb-dcf6794aab66" providerId="AD" clId="Web-{62A8473E-D35C-FA73-5984-2004205044FB}" dt="2024-05-13T17:31:08.278" v="1151" actId="20577"/>
          <ac:spMkLst>
            <pc:docMk/>
            <pc:sldMk cId="0" sldId="258"/>
            <ac:spMk id="24" creationId="{4F43683C-0DFC-1C76-A168-A81338EF1A2D}"/>
          </ac:spMkLst>
        </pc:spChg>
        <pc:spChg chg="mod">
          <ac:chgData name="Eric Lee" userId="S::moonshot@uw.edu::b8af3341-6d0a-45de-a2eb-dcf6794aab66" providerId="AD" clId="Web-{62A8473E-D35C-FA73-5984-2004205044FB}" dt="2024-05-13T16:53:44.470" v="83" actId="20577"/>
          <ac:spMkLst>
            <pc:docMk/>
            <pc:sldMk cId="0" sldId="258"/>
            <ac:spMk id="80" creationId="{00000000-0000-0000-0000-000000000000}"/>
          </ac:spMkLst>
        </pc:spChg>
        <pc:spChg chg="mod">
          <ac:chgData name="Eric Lee" userId="S::moonshot@uw.edu::b8af3341-6d0a-45de-a2eb-dcf6794aab66" providerId="AD" clId="Web-{62A8473E-D35C-FA73-5984-2004205044FB}" dt="2024-05-13T16:53:18.297" v="76" actId="20577"/>
          <ac:spMkLst>
            <pc:docMk/>
            <pc:sldMk cId="0" sldId="258"/>
            <ac:spMk id="81" creationId="{00000000-0000-0000-0000-000000000000}"/>
          </ac:spMkLst>
        </pc:spChg>
      </pc:sldChg>
    </pc:docChg>
  </pc:docChgLst>
  <pc:docChgLst>
    <pc:chgData name="Jonathan Murguia" userId="S::jmurguia@uw.edu::501df0ea-e5e5-4ab3-ab82-d8974c5bc671" providerId="AD" clId="Web-{D97072F0-2A1E-EDEA-262E-4D804BDF0AD3}"/>
    <pc:docChg chg="delSld modSld">
      <pc:chgData name="Jonathan Murguia" userId="S::jmurguia@uw.edu::501df0ea-e5e5-4ab3-ab82-d8974c5bc671" providerId="AD" clId="Web-{D97072F0-2A1E-EDEA-262E-4D804BDF0AD3}" dt="2024-05-16T06:46:01.513" v="3"/>
      <pc:docMkLst>
        <pc:docMk/>
      </pc:docMkLst>
      <pc:sldChg chg="mod modShow">
        <pc:chgData name="Jonathan Murguia" userId="S::jmurguia@uw.edu::501df0ea-e5e5-4ab3-ab82-d8974c5bc671" providerId="AD" clId="Web-{D97072F0-2A1E-EDEA-262E-4D804BDF0AD3}" dt="2024-05-16T06:46:01.513" v="3"/>
        <pc:sldMkLst>
          <pc:docMk/>
          <pc:sldMk cId="0" sldId="256"/>
        </pc:sldMkLst>
      </pc:sldChg>
      <pc:sldChg chg="del">
        <pc:chgData name="Jonathan Murguia" userId="S::jmurguia@uw.edu::501df0ea-e5e5-4ab3-ab82-d8974c5bc671" providerId="AD" clId="Web-{D97072F0-2A1E-EDEA-262E-4D804BDF0AD3}" dt="2024-05-16T06:44:49.323" v="0"/>
        <pc:sldMkLst>
          <pc:docMk/>
          <pc:sldMk cId="0" sldId="257"/>
        </pc:sldMkLst>
      </pc:sldChg>
      <pc:sldChg chg="del">
        <pc:chgData name="Jonathan Murguia" userId="S::jmurguia@uw.edu::501df0ea-e5e5-4ab3-ab82-d8974c5bc671" providerId="AD" clId="Web-{D97072F0-2A1E-EDEA-262E-4D804BDF0AD3}" dt="2024-05-16T06:45:30.200" v="2"/>
        <pc:sldMkLst>
          <pc:docMk/>
          <pc:sldMk cId="0" sldId="258"/>
        </pc:sldMkLst>
      </pc:sldChg>
      <pc:sldChg chg="del">
        <pc:chgData name="Jonathan Murguia" userId="S::jmurguia@uw.edu::501df0ea-e5e5-4ab3-ab82-d8974c5bc671" providerId="AD" clId="Web-{D97072F0-2A1E-EDEA-262E-4D804BDF0AD3}" dt="2024-05-16T06:45:26.012" v="1"/>
        <pc:sldMkLst>
          <pc:docMk/>
          <pc:sldMk cId="3331597555" sldId="260"/>
        </pc:sldMkLst>
      </pc:sldChg>
    </pc:docChg>
  </pc:docChgLst>
  <pc:docChgLst>
    <pc:chgData name="Jonathan Murguia" userId="S::jmurguia@uw.edu::501df0ea-e5e5-4ab3-ab82-d8974c5bc671" providerId="AD" clId="Web-{F6A16B05-DEF6-4309-5877-A65949B3DA3F}"/>
    <pc:docChg chg="addSld modSld">
      <pc:chgData name="Jonathan Murguia" userId="S::jmurguia@uw.edu::501df0ea-e5e5-4ab3-ab82-d8974c5bc671" providerId="AD" clId="Web-{F6A16B05-DEF6-4309-5877-A65949B3DA3F}" dt="2024-06-07T06:42:34.826" v="11"/>
      <pc:docMkLst>
        <pc:docMk/>
      </pc:docMkLst>
      <pc:sldChg chg="delSp modSp add replId">
        <pc:chgData name="Jonathan Murguia" userId="S::jmurguia@uw.edu::501df0ea-e5e5-4ab3-ab82-d8974c5bc671" providerId="AD" clId="Web-{F6A16B05-DEF6-4309-5877-A65949B3DA3F}" dt="2024-06-07T06:42:34.826" v="11"/>
        <pc:sldMkLst>
          <pc:docMk/>
          <pc:sldMk cId="4123963960" sldId="260"/>
        </pc:sldMkLst>
        <pc:grpChg chg="mod">
          <ac:chgData name="Jonathan Murguia" userId="S::jmurguia@uw.edu::501df0ea-e5e5-4ab3-ab82-d8974c5bc671" providerId="AD" clId="Web-{F6A16B05-DEF6-4309-5877-A65949B3DA3F}" dt="2024-06-07T06:42:29.045" v="10" actId="14100"/>
          <ac:grpSpMkLst>
            <pc:docMk/>
            <pc:sldMk cId="4123963960" sldId="260"/>
            <ac:grpSpMk id="28" creationId="{3F7AF0FF-3AD7-0415-ECDF-654716596066}"/>
          </ac:grpSpMkLst>
        </pc:grpChg>
        <pc:picChg chg="del">
          <ac:chgData name="Jonathan Murguia" userId="S::jmurguia@uw.edu::501df0ea-e5e5-4ab3-ab82-d8974c5bc671" providerId="AD" clId="Web-{F6A16B05-DEF6-4309-5877-A65949B3DA3F}" dt="2024-06-07T06:42:21.904" v="6"/>
          <ac:picMkLst>
            <pc:docMk/>
            <pc:sldMk cId="4123963960" sldId="260"/>
            <ac:picMk id="16" creationId="{0A9AD30D-6B52-C5E5-A061-A5AA606EFBB4}"/>
          </ac:picMkLst>
        </pc:picChg>
        <pc:picChg chg="del">
          <ac:chgData name="Jonathan Murguia" userId="S::jmurguia@uw.edu::501df0ea-e5e5-4ab3-ab82-d8974c5bc671" providerId="AD" clId="Web-{F6A16B05-DEF6-4309-5877-A65949B3DA3F}" dt="2024-06-07T06:42:24.482" v="9"/>
          <ac:picMkLst>
            <pc:docMk/>
            <pc:sldMk cId="4123963960" sldId="260"/>
            <ac:picMk id="26" creationId="{D3B8E2F2-D103-1976-2D37-1D6BC7EE66F6}"/>
          </ac:picMkLst>
        </pc:picChg>
        <pc:picChg chg="del">
          <ac:chgData name="Jonathan Murguia" userId="S::jmurguia@uw.edu::501df0ea-e5e5-4ab3-ab82-d8974c5bc671" providerId="AD" clId="Web-{F6A16B05-DEF6-4309-5877-A65949B3DA3F}" dt="2024-06-07T06:42:34.826" v="11"/>
          <ac:picMkLst>
            <pc:docMk/>
            <pc:sldMk cId="4123963960" sldId="260"/>
            <ac:picMk id="29" creationId="{BFF92A08-AA11-B692-659C-8F786505E372}"/>
          </ac:picMkLst>
        </pc:picChg>
        <pc:picChg chg="del">
          <ac:chgData name="Jonathan Murguia" userId="S::jmurguia@uw.edu::501df0ea-e5e5-4ab3-ab82-d8974c5bc671" providerId="AD" clId="Web-{F6A16B05-DEF6-4309-5877-A65949B3DA3F}" dt="2024-06-07T06:42:20.810" v="5"/>
          <ac:picMkLst>
            <pc:docMk/>
            <pc:sldMk cId="4123963960" sldId="260"/>
            <ac:picMk id="31" creationId="{55F42B09-F9F6-8B88-BC80-28003AF9D485}"/>
          </ac:picMkLst>
        </pc:picChg>
        <pc:picChg chg="del">
          <ac:chgData name="Jonathan Murguia" userId="S::jmurguia@uw.edu::501df0ea-e5e5-4ab3-ab82-d8974c5bc671" providerId="AD" clId="Web-{F6A16B05-DEF6-4309-5877-A65949B3DA3F}" dt="2024-06-07T06:42:19.919" v="4"/>
          <ac:picMkLst>
            <pc:docMk/>
            <pc:sldMk cId="4123963960" sldId="260"/>
            <ac:picMk id="34" creationId="{79916CB1-6DCD-B578-3F8E-8F707850AD83}"/>
          </ac:picMkLst>
        </pc:picChg>
        <pc:picChg chg="del">
          <ac:chgData name="Jonathan Murguia" userId="S::jmurguia@uw.edu::501df0ea-e5e5-4ab3-ab82-d8974c5bc671" providerId="AD" clId="Web-{F6A16B05-DEF6-4309-5877-A65949B3DA3F}" dt="2024-06-07T06:42:23.154" v="8"/>
          <ac:picMkLst>
            <pc:docMk/>
            <pc:sldMk cId="4123963960" sldId="260"/>
            <ac:picMk id="35" creationId="{8529162A-78C8-C73E-6EC2-BEB1DE392EA3}"/>
          </ac:picMkLst>
        </pc:picChg>
        <pc:picChg chg="del">
          <ac:chgData name="Jonathan Murguia" userId="S::jmurguia@uw.edu::501df0ea-e5e5-4ab3-ab82-d8974c5bc671" providerId="AD" clId="Web-{F6A16B05-DEF6-4309-5877-A65949B3DA3F}" dt="2024-06-07T06:42:22.560" v="7"/>
          <ac:picMkLst>
            <pc:docMk/>
            <pc:sldMk cId="4123963960" sldId="260"/>
            <ac:picMk id="36" creationId="{7B20F537-D1DF-0112-86DD-11AC57EF952E}"/>
          </ac:picMkLst>
        </pc:picChg>
      </pc:sldChg>
    </pc:docChg>
  </pc:docChgLst>
  <pc:docChgLst>
    <pc:chgData name="Eric Lee" userId="S::moonshot@uw.edu::b8af3341-6d0a-45de-a2eb-dcf6794aab66" providerId="AD" clId="Web-{C9A3431F-9F0F-C956-AED4-25455329AE12}"/>
    <pc:docChg chg="addSld modSld">
      <pc:chgData name="Eric Lee" userId="S::moonshot@uw.edu::b8af3341-6d0a-45de-a2eb-dcf6794aab66" providerId="AD" clId="Web-{C9A3431F-9F0F-C956-AED4-25455329AE12}" dt="2024-05-14T17:49:14.964" v="571" actId="20577"/>
      <pc:docMkLst>
        <pc:docMk/>
      </pc:docMkLst>
      <pc:sldChg chg="mod modShow">
        <pc:chgData name="Eric Lee" userId="S::moonshot@uw.edu::b8af3341-6d0a-45de-a2eb-dcf6794aab66" providerId="AD" clId="Web-{C9A3431F-9F0F-C956-AED4-25455329AE12}" dt="2024-05-14T16:49:52.539" v="24"/>
        <pc:sldMkLst>
          <pc:docMk/>
          <pc:sldMk cId="0" sldId="257"/>
        </pc:sldMkLst>
      </pc:sldChg>
      <pc:sldChg chg="addSp delSp modSp">
        <pc:chgData name="Eric Lee" userId="S::moonshot@uw.edu::b8af3341-6d0a-45de-a2eb-dcf6794aab66" providerId="AD" clId="Web-{C9A3431F-9F0F-C956-AED4-25455329AE12}" dt="2024-05-14T17:49:14.964" v="571" actId="20577"/>
        <pc:sldMkLst>
          <pc:docMk/>
          <pc:sldMk cId="3572939211" sldId="259"/>
        </pc:sldMkLst>
        <pc:spChg chg="mod">
          <ac:chgData name="Eric Lee" userId="S::moonshot@uw.edu::b8af3341-6d0a-45de-a2eb-dcf6794aab66" providerId="AD" clId="Web-{C9A3431F-9F0F-C956-AED4-25455329AE12}" dt="2024-05-14T17:43:16.339" v="488" actId="1076"/>
          <ac:spMkLst>
            <pc:docMk/>
            <pc:sldMk cId="3572939211" sldId="259"/>
            <ac:spMk id="7" creationId="{3F8601F8-CE22-340A-D706-DACC78B49147}"/>
          </ac:spMkLst>
        </pc:spChg>
        <pc:spChg chg="mod">
          <ac:chgData name="Eric Lee" userId="S::moonshot@uw.edu::b8af3341-6d0a-45de-a2eb-dcf6794aab66" providerId="AD" clId="Web-{C9A3431F-9F0F-C956-AED4-25455329AE12}" dt="2024-05-14T17:47:49.616" v="532" actId="20577"/>
          <ac:spMkLst>
            <pc:docMk/>
            <pc:sldMk cId="3572939211" sldId="259"/>
            <ac:spMk id="10" creationId="{41C13AF0-8ED6-8015-5555-FB1B28B5B3DD}"/>
          </ac:spMkLst>
        </pc:spChg>
        <pc:spChg chg="mod">
          <ac:chgData name="Eric Lee" userId="S::moonshot@uw.edu::b8af3341-6d0a-45de-a2eb-dcf6794aab66" providerId="AD" clId="Web-{C9A3431F-9F0F-C956-AED4-25455329AE12}" dt="2024-05-14T17:43:16.386" v="489" actId="1076"/>
          <ac:spMkLst>
            <pc:docMk/>
            <pc:sldMk cId="3572939211" sldId="259"/>
            <ac:spMk id="12" creationId="{5BA8A790-11CA-1A8F-554E-5CE9538B12DF}"/>
          </ac:spMkLst>
        </pc:spChg>
        <pc:spChg chg="del mod">
          <ac:chgData name="Eric Lee" userId="S::moonshot@uw.edu::b8af3341-6d0a-45de-a2eb-dcf6794aab66" providerId="AD" clId="Web-{C9A3431F-9F0F-C956-AED4-25455329AE12}" dt="2024-05-14T16:57:37.602" v="236"/>
          <ac:spMkLst>
            <pc:docMk/>
            <pc:sldMk cId="3572939211" sldId="259"/>
            <ac:spMk id="14" creationId="{6379B60F-719F-5C37-0350-22F4D7BEB0A1}"/>
          </ac:spMkLst>
        </pc:spChg>
        <pc:spChg chg="mod">
          <ac:chgData name="Eric Lee" userId="S::moonshot@uw.edu::b8af3341-6d0a-45de-a2eb-dcf6794aab66" providerId="AD" clId="Web-{C9A3431F-9F0F-C956-AED4-25455329AE12}" dt="2024-05-14T17:43:16.417" v="490" actId="1076"/>
          <ac:spMkLst>
            <pc:docMk/>
            <pc:sldMk cId="3572939211" sldId="259"/>
            <ac:spMk id="15" creationId="{930A57B6-B26C-C766-970F-324C0498CEF3}"/>
          </ac:spMkLst>
        </pc:spChg>
        <pc:spChg chg="mod">
          <ac:chgData name="Eric Lee" userId="S::moonshot@uw.edu::b8af3341-6d0a-45de-a2eb-dcf6794aab66" providerId="AD" clId="Web-{C9A3431F-9F0F-C956-AED4-25455329AE12}" dt="2024-05-14T17:40:44.254" v="481" actId="1076"/>
          <ac:spMkLst>
            <pc:docMk/>
            <pc:sldMk cId="3572939211" sldId="259"/>
            <ac:spMk id="16" creationId="{379E98A3-4549-4891-9A90-7B7A5A968D6B}"/>
          </ac:spMkLst>
        </pc:spChg>
        <pc:spChg chg="mod">
          <ac:chgData name="Eric Lee" userId="S::moonshot@uw.edu::b8af3341-6d0a-45de-a2eb-dcf6794aab66" providerId="AD" clId="Web-{C9A3431F-9F0F-C956-AED4-25455329AE12}" dt="2024-05-14T17:43:16.464" v="491" actId="1076"/>
          <ac:spMkLst>
            <pc:docMk/>
            <pc:sldMk cId="3572939211" sldId="259"/>
            <ac:spMk id="18" creationId="{75EE76EE-C605-C35C-EBB1-C08169D6FBED}"/>
          </ac:spMkLst>
        </pc:spChg>
        <pc:spChg chg="mod">
          <ac:chgData name="Eric Lee" userId="S::moonshot@uw.edu::b8af3341-6d0a-45de-a2eb-dcf6794aab66" providerId="AD" clId="Web-{C9A3431F-9F0F-C956-AED4-25455329AE12}" dt="2024-05-14T16:51:25.780" v="77" actId="20577"/>
          <ac:spMkLst>
            <pc:docMk/>
            <pc:sldMk cId="3572939211" sldId="259"/>
            <ac:spMk id="19" creationId="{855A2E39-E751-D0F6-0EB5-05295EF14A63}"/>
          </ac:spMkLst>
        </pc:spChg>
        <pc:spChg chg="mod">
          <ac:chgData name="Eric Lee" userId="S::moonshot@uw.edu::b8af3341-6d0a-45de-a2eb-dcf6794aab66" providerId="AD" clId="Web-{C9A3431F-9F0F-C956-AED4-25455329AE12}" dt="2024-05-14T17:03:42.251" v="355" actId="1076"/>
          <ac:spMkLst>
            <pc:docMk/>
            <pc:sldMk cId="3572939211" sldId="259"/>
            <ac:spMk id="20" creationId="{61AE9C6D-5579-1597-2DA8-57FB8993D332}"/>
          </ac:spMkLst>
        </pc:spChg>
        <pc:spChg chg="mod">
          <ac:chgData name="Eric Lee" userId="S::moonshot@uw.edu::b8af3341-6d0a-45de-a2eb-dcf6794aab66" providerId="AD" clId="Web-{C9A3431F-9F0F-C956-AED4-25455329AE12}" dt="2024-05-14T17:49:14.964" v="571" actId="20577"/>
          <ac:spMkLst>
            <pc:docMk/>
            <pc:sldMk cId="3572939211" sldId="259"/>
            <ac:spMk id="22" creationId="{78D969BD-A6B1-360E-95C2-F7CC50B3511A}"/>
          </ac:spMkLst>
        </pc:spChg>
        <pc:spChg chg="mod">
          <ac:chgData name="Eric Lee" userId="S::moonshot@uw.edu::b8af3341-6d0a-45de-a2eb-dcf6794aab66" providerId="AD" clId="Web-{C9A3431F-9F0F-C956-AED4-25455329AE12}" dt="2024-05-14T17:03:37.282" v="354" actId="20577"/>
          <ac:spMkLst>
            <pc:docMk/>
            <pc:sldMk cId="3572939211" sldId="259"/>
            <ac:spMk id="23" creationId="{11E8A179-2A67-5CC9-717C-E93BE7DF603C}"/>
          </ac:spMkLst>
        </pc:spChg>
        <pc:spChg chg="mod">
          <ac:chgData name="Eric Lee" userId="S::moonshot@uw.edu::b8af3341-6d0a-45de-a2eb-dcf6794aab66" providerId="AD" clId="Web-{C9A3431F-9F0F-C956-AED4-25455329AE12}" dt="2024-05-14T17:04:02.002" v="357" actId="14100"/>
          <ac:spMkLst>
            <pc:docMk/>
            <pc:sldMk cId="3572939211" sldId="259"/>
            <ac:spMk id="24" creationId="{4F43683C-0DFC-1C76-A168-A81338EF1A2D}"/>
          </ac:spMkLst>
        </pc:spChg>
        <pc:spChg chg="mod">
          <ac:chgData name="Eric Lee" userId="S::moonshot@uw.edu::b8af3341-6d0a-45de-a2eb-dcf6794aab66" providerId="AD" clId="Web-{C9A3431F-9F0F-C956-AED4-25455329AE12}" dt="2024-05-14T16:59:20.874" v="265" actId="1076"/>
          <ac:spMkLst>
            <pc:docMk/>
            <pc:sldMk cId="3572939211" sldId="259"/>
            <ac:spMk id="30" creationId="{56701757-F6D5-EBB5-F7C6-00626B3AE7CB}"/>
          </ac:spMkLst>
        </pc:spChg>
        <pc:spChg chg="mod">
          <ac:chgData name="Eric Lee" userId="S::moonshot@uw.edu::b8af3341-6d0a-45de-a2eb-dcf6794aab66" providerId="AD" clId="Web-{C9A3431F-9F0F-C956-AED4-25455329AE12}" dt="2024-05-14T17:01:07.241" v="317" actId="20577"/>
          <ac:spMkLst>
            <pc:docMk/>
            <pc:sldMk cId="3572939211" sldId="259"/>
            <ac:spMk id="82" creationId="{00000000-0000-0000-0000-000000000000}"/>
          </ac:spMkLst>
        </pc:spChg>
        <pc:picChg chg="mod">
          <ac:chgData name="Eric Lee" userId="S::moonshot@uw.edu::b8af3341-6d0a-45de-a2eb-dcf6794aab66" providerId="AD" clId="Web-{C9A3431F-9F0F-C956-AED4-25455329AE12}" dt="2024-05-14T17:44:10.654" v="501" actId="1076"/>
          <ac:picMkLst>
            <pc:docMk/>
            <pc:sldMk cId="3572939211" sldId="259"/>
            <ac:picMk id="2" creationId="{7F962714-FE58-CE9C-C9FA-F34C4C30632C}"/>
          </ac:picMkLst>
        </pc:picChg>
        <pc:picChg chg="del mod">
          <ac:chgData name="Eric Lee" userId="S::moonshot@uw.edu::b8af3341-6d0a-45de-a2eb-dcf6794aab66" providerId="AD" clId="Web-{C9A3431F-9F0F-C956-AED4-25455329AE12}" dt="2024-05-14T16:46:33.198" v="14"/>
          <ac:picMkLst>
            <pc:docMk/>
            <pc:sldMk cId="3572939211" sldId="259"/>
            <ac:picMk id="4" creationId="{27B8D47C-CA24-AC27-1696-10D1916EE6F3}"/>
          </ac:picMkLst>
        </pc:picChg>
        <pc:picChg chg="mod">
          <ac:chgData name="Eric Lee" userId="S::moonshot@uw.edu::b8af3341-6d0a-45de-a2eb-dcf6794aab66" providerId="AD" clId="Web-{C9A3431F-9F0F-C956-AED4-25455329AE12}" dt="2024-05-14T17:43:36.699" v="497" actId="1076"/>
          <ac:picMkLst>
            <pc:docMk/>
            <pc:sldMk cId="3572939211" sldId="259"/>
            <ac:picMk id="8" creationId="{B8B10A7B-1F96-C75E-6F5A-6C0B64C4D89C}"/>
          </ac:picMkLst>
        </pc:picChg>
        <pc:picChg chg="add mod">
          <ac:chgData name="Eric Lee" userId="S::moonshot@uw.edu::b8af3341-6d0a-45de-a2eb-dcf6794aab66" providerId="AD" clId="Web-{C9A3431F-9F0F-C956-AED4-25455329AE12}" dt="2024-05-14T17:42:59.979" v="486" actId="1076"/>
          <ac:picMkLst>
            <pc:docMk/>
            <pc:sldMk cId="3572939211" sldId="259"/>
            <ac:picMk id="26" creationId="{D3B8E2F2-D103-1976-2D37-1D6BC7EE66F6}"/>
          </ac:picMkLst>
        </pc:picChg>
        <pc:picChg chg="mod">
          <ac:chgData name="Eric Lee" userId="S::moonshot@uw.edu::b8af3341-6d0a-45de-a2eb-dcf6794aab66" providerId="AD" clId="Web-{C9A3431F-9F0F-C956-AED4-25455329AE12}" dt="2024-05-14T16:59:27.484" v="267" actId="1076"/>
          <ac:picMkLst>
            <pc:docMk/>
            <pc:sldMk cId="3572939211" sldId="259"/>
            <ac:picMk id="29" creationId="{BFF92A08-AA11-B692-659C-8F786505E372}"/>
          </ac:picMkLst>
        </pc:picChg>
        <pc:picChg chg="add mod modCrop">
          <ac:chgData name="Eric Lee" userId="S::moonshot@uw.edu::b8af3341-6d0a-45de-a2eb-dcf6794aab66" providerId="AD" clId="Web-{C9A3431F-9F0F-C956-AED4-25455329AE12}" dt="2024-05-14T17:43:04.120" v="487" actId="1076"/>
          <ac:picMkLst>
            <pc:docMk/>
            <pc:sldMk cId="3572939211" sldId="259"/>
            <ac:picMk id="31" creationId="{55F42B09-F9F6-8B88-BC80-28003AF9D485}"/>
          </ac:picMkLst>
        </pc:picChg>
        <pc:picChg chg="add mod">
          <ac:chgData name="Eric Lee" userId="S::moonshot@uw.edu::b8af3341-6d0a-45de-a2eb-dcf6794aab66" providerId="AD" clId="Web-{C9A3431F-9F0F-C956-AED4-25455329AE12}" dt="2024-05-14T17:40:48.395" v="482" actId="1076"/>
          <ac:picMkLst>
            <pc:docMk/>
            <pc:sldMk cId="3572939211" sldId="259"/>
            <ac:picMk id="32" creationId="{C7044E32-1C01-7CE4-AE9E-0E0942E5E6D5}"/>
          </ac:picMkLst>
        </pc:picChg>
        <pc:picChg chg="add mod">
          <ac:chgData name="Eric Lee" userId="S::moonshot@uw.edu::b8af3341-6d0a-45de-a2eb-dcf6794aab66" providerId="AD" clId="Web-{C9A3431F-9F0F-C956-AED4-25455329AE12}" dt="2024-05-14T17:04:11.643" v="359" actId="1076"/>
          <ac:picMkLst>
            <pc:docMk/>
            <pc:sldMk cId="3572939211" sldId="259"/>
            <ac:picMk id="33" creationId="{7E7C81E8-43A2-6C43-6FBD-3F8E4A55B711}"/>
          </ac:picMkLst>
        </pc:picChg>
      </pc:sldChg>
      <pc:sldChg chg="add replId">
        <pc:chgData name="Eric Lee" userId="S::moonshot@uw.edu::b8af3341-6d0a-45de-a2eb-dcf6794aab66" providerId="AD" clId="Web-{C9A3431F-9F0F-C956-AED4-25455329AE12}" dt="2024-05-14T16:46:29.948" v="13"/>
        <pc:sldMkLst>
          <pc:docMk/>
          <pc:sldMk cId="3331597555" sldId="260"/>
        </pc:sldMkLst>
      </pc:sldChg>
    </pc:docChg>
  </pc:docChgLst>
  <pc:docChgLst>
    <pc:chgData name="Jonathan Murguia" userId="S::jmurguia@uw.edu::501df0ea-e5e5-4ab3-ab82-d8974c5bc671" providerId="AD" clId="Web-{8A1A6C8A-1DBF-35B9-0A00-E9B021C24005}"/>
    <pc:docChg chg="modSld">
      <pc:chgData name="Jonathan Murguia" userId="S::jmurguia@uw.edu::501df0ea-e5e5-4ab3-ab82-d8974c5bc671" providerId="AD" clId="Web-{8A1A6C8A-1DBF-35B9-0A00-E9B021C24005}" dt="2024-05-17T03:06:11.573" v="17" actId="20577"/>
      <pc:docMkLst>
        <pc:docMk/>
      </pc:docMkLst>
      <pc:sldChg chg="modSp">
        <pc:chgData name="Jonathan Murguia" userId="S::jmurguia@uw.edu::501df0ea-e5e5-4ab3-ab82-d8974c5bc671" providerId="AD" clId="Web-{8A1A6C8A-1DBF-35B9-0A00-E9B021C24005}" dt="2024-05-17T03:06:11.573" v="17" actId="20577"/>
        <pc:sldMkLst>
          <pc:docMk/>
          <pc:sldMk cId="3572939211" sldId="259"/>
        </pc:sldMkLst>
        <pc:spChg chg="mod">
          <ac:chgData name="Jonathan Murguia" userId="S::jmurguia@uw.edu::501df0ea-e5e5-4ab3-ab82-d8974c5bc671" providerId="AD" clId="Web-{8A1A6C8A-1DBF-35B9-0A00-E9B021C24005}" dt="2024-05-17T03:06:11.573" v="17" actId="20577"/>
          <ac:spMkLst>
            <pc:docMk/>
            <pc:sldMk cId="3572939211" sldId="259"/>
            <ac:spMk id="12" creationId="{5BA8A790-11CA-1A8F-554E-5CE9538B12DF}"/>
          </ac:spMkLst>
        </pc:spChg>
      </pc:sldChg>
    </pc:docChg>
  </pc:docChgLst>
  <pc:docChgLst>
    <pc:chgData name="Sanjay Varghese" userId="S::snjy1697@uw.edu::efda3709-fc8e-44ca-9562-3145cab63e30" providerId="AD" clId="Web-{49504F88-EE8E-B6EA-EA5C-FF1A95771533}"/>
    <pc:docChg chg="modSld">
      <pc:chgData name="Sanjay Varghese" userId="S::snjy1697@uw.edu::efda3709-fc8e-44ca-9562-3145cab63e30" providerId="AD" clId="Web-{49504F88-EE8E-B6EA-EA5C-FF1A95771533}" dt="2024-05-22T08:42:35.027" v="40" actId="20577"/>
      <pc:docMkLst>
        <pc:docMk/>
      </pc:docMkLst>
      <pc:sldChg chg="addSp delSp modSp">
        <pc:chgData name="Sanjay Varghese" userId="S::snjy1697@uw.edu::efda3709-fc8e-44ca-9562-3145cab63e30" providerId="AD" clId="Web-{49504F88-EE8E-B6EA-EA5C-FF1A95771533}" dt="2024-05-22T08:42:35.027" v="40" actId="20577"/>
        <pc:sldMkLst>
          <pc:docMk/>
          <pc:sldMk cId="3572939211" sldId="259"/>
        </pc:sldMkLst>
        <pc:spChg chg="mod">
          <ac:chgData name="Sanjay Varghese" userId="S::snjy1697@uw.edu::efda3709-fc8e-44ca-9562-3145cab63e30" providerId="AD" clId="Web-{49504F88-EE8E-B6EA-EA5C-FF1A95771533}" dt="2024-05-22T05:03:10.583" v="30" actId="14100"/>
          <ac:spMkLst>
            <pc:docMk/>
            <pc:sldMk cId="3572939211" sldId="259"/>
            <ac:spMk id="10" creationId="{41C13AF0-8ED6-8015-5555-FB1B28B5B3DD}"/>
          </ac:spMkLst>
        </pc:spChg>
        <pc:spChg chg="mod">
          <ac:chgData name="Sanjay Varghese" userId="S::snjy1697@uw.edu::efda3709-fc8e-44ca-9562-3145cab63e30" providerId="AD" clId="Web-{49504F88-EE8E-B6EA-EA5C-FF1A95771533}" dt="2024-05-22T00:30:12.419" v="7" actId="20577"/>
          <ac:spMkLst>
            <pc:docMk/>
            <pc:sldMk cId="3572939211" sldId="259"/>
            <ac:spMk id="22" creationId="{78D969BD-A6B1-360E-95C2-F7CC50B3511A}"/>
          </ac:spMkLst>
        </pc:spChg>
        <pc:spChg chg="mod">
          <ac:chgData name="Sanjay Varghese" userId="S::snjy1697@uw.edu::efda3709-fc8e-44ca-9562-3145cab63e30" providerId="AD" clId="Web-{49504F88-EE8E-B6EA-EA5C-FF1A95771533}" dt="2024-05-22T08:42:35.027" v="40" actId="20577"/>
          <ac:spMkLst>
            <pc:docMk/>
            <pc:sldMk cId="3572939211" sldId="259"/>
            <ac:spMk id="44" creationId="{DB6C006D-83E3-8690-608C-D608A97637FE}"/>
          </ac:spMkLst>
        </pc:spChg>
        <pc:picChg chg="add del mod">
          <ac:chgData name="Sanjay Varghese" userId="S::snjy1697@uw.edu::efda3709-fc8e-44ca-9562-3145cab63e30" providerId="AD" clId="Web-{49504F88-EE8E-B6EA-EA5C-FF1A95771533}" dt="2024-05-22T04:59:14.718" v="16"/>
          <ac:picMkLst>
            <pc:docMk/>
            <pc:sldMk cId="3572939211" sldId="259"/>
            <ac:picMk id="14" creationId="{E6CADFC5-203B-3D4B-5FCA-DE2267FA75E5}"/>
          </ac:picMkLst>
        </pc:picChg>
        <pc:picChg chg="add mod modCrop">
          <ac:chgData name="Sanjay Varghese" userId="S::snjy1697@uw.edu::efda3709-fc8e-44ca-9562-3145cab63e30" providerId="AD" clId="Web-{49504F88-EE8E-B6EA-EA5C-FF1A95771533}" dt="2024-05-22T05:02:07.753" v="27" actId="1076"/>
          <ac:picMkLst>
            <pc:docMk/>
            <pc:sldMk cId="3572939211" sldId="259"/>
            <ac:picMk id="34" creationId="{79916CB1-6DCD-B578-3F8E-8F707850AD83}"/>
          </ac:picMkLst>
        </pc:picChg>
        <pc:picChg chg="del mod">
          <ac:chgData name="Sanjay Varghese" userId="S::snjy1697@uw.edu::efda3709-fc8e-44ca-9562-3145cab63e30" providerId="AD" clId="Web-{49504F88-EE8E-B6EA-EA5C-FF1A95771533}" dt="2024-05-22T04:58:45.921" v="10"/>
          <ac:picMkLst>
            <pc:docMk/>
            <pc:sldMk cId="3572939211" sldId="259"/>
            <ac:picMk id="48" creationId="{57193991-66F6-0D31-37E5-BE84E8A7CDCC}"/>
          </ac:picMkLst>
        </pc:picChg>
      </pc:sldChg>
    </pc:docChg>
  </pc:docChgLst>
  <pc:docChgLst>
    <pc:chgData name="Jonathan Murguia" userId="S::jmurguia@uw.edu::501df0ea-e5e5-4ab3-ab82-d8974c5bc671" providerId="AD" clId="Web-{DEBBC395-96A0-2ABE-6C85-7AC9A4FE43A0}"/>
    <pc:docChg chg="modSld">
      <pc:chgData name="Jonathan Murguia" userId="S::jmurguia@uw.edu::501df0ea-e5e5-4ab3-ab82-d8974c5bc671" providerId="AD" clId="Web-{DEBBC395-96A0-2ABE-6C85-7AC9A4FE43A0}" dt="2024-05-22T04:12:02.562" v="1798" actId="20577"/>
      <pc:docMkLst>
        <pc:docMk/>
      </pc:docMkLst>
      <pc:sldChg chg="modSp">
        <pc:chgData name="Jonathan Murguia" userId="S::jmurguia@uw.edu::501df0ea-e5e5-4ab3-ab82-d8974c5bc671" providerId="AD" clId="Web-{DEBBC395-96A0-2ABE-6C85-7AC9A4FE43A0}" dt="2024-05-22T04:12:02.562" v="1798" actId="20577"/>
        <pc:sldMkLst>
          <pc:docMk/>
          <pc:sldMk cId="3572939211" sldId="259"/>
        </pc:sldMkLst>
        <pc:spChg chg="mod">
          <ac:chgData name="Jonathan Murguia" userId="S::jmurguia@uw.edu::501df0ea-e5e5-4ab3-ab82-d8974c5bc671" providerId="AD" clId="Web-{DEBBC395-96A0-2ABE-6C85-7AC9A4FE43A0}" dt="2024-05-22T03:25:41.800" v="961" actId="1076"/>
          <ac:spMkLst>
            <pc:docMk/>
            <pc:sldMk cId="3572939211" sldId="259"/>
            <ac:spMk id="4" creationId="{9847F757-28B4-9D75-3DA5-B2FC0F44B581}"/>
          </ac:spMkLst>
        </pc:spChg>
        <pc:spChg chg="mod">
          <ac:chgData name="Jonathan Murguia" userId="S::jmurguia@uw.edu::501df0ea-e5e5-4ab3-ab82-d8974c5bc671" providerId="AD" clId="Web-{DEBBC395-96A0-2ABE-6C85-7AC9A4FE43A0}" dt="2024-05-22T02:14:34.048" v="159" actId="20577"/>
          <ac:spMkLst>
            <pc:docMk/>
            <pc:sldMk cId="3572939211" sldId="259"/>
            <ac:spMk id="12" creationId="{5BA8A790-11CA-1A8F-554E-5CE9538B12DF}"/>
          </ac:spMkLst>
        </pc:spChg>
        <pc:spChg chg="mod">
          <ac:chgData name="Jonathan Murguia" userId="S::jmurguia@uw.edu::501df0ea-e5e5-4ab3-ab82-d8974c5bc671" providerId="AD" clId="Web-{DEBBC395-96A0-2ABE-6C85-7AC9A4FE43A0}" dt="2024-05-22T02:45:24.534" v="416" actId="20577"/>
          <ac:spMkLst>
            <pc:docMk/>
            <pc:sldMk cId="3572939211" sldId="259"/>
            <ac:spMk id="18" creationId="{75EE76EE-C605-C35C-EBB1-C08169D6FBED}"/>
          </ac:spMkLst>
        </pc:spChg>
        <pc:spChg chg="mod">
          <ac:chgData name="Jonathan Murguia" userId="S::jmurguia@uw.edu::501df0ea-e5e5-4ab3-ab82-d8974c5bc671" providerId="AD" clId="Web-{DEBBC395-96A0-2ABE-6C85-7AC9A4FE43A0}" dt="2024-05-22T03:10:46.767" v="599" actId="1076"/>
          <ac:spMkLst>
            <pc:docMk/>
            <pc:sldMk cId="3572939211" sldId="259"/>
            <ac:spMk id="22" creationId="{78D969BD-A6B1-360E-95C2-F7CC50B3511A}"/>
          </ac:spMkLst>
        </pc:spChg>
        <pc:spChg chg="mod">
          <ac:chgData name="Jonathan Murguia" userId="S::jmurguia@uw.edu::501df0ea-e5e5-4ab3-ab82-d8974c5bc671" providerId="AD" clId="Web-{DEBBC395-96A0-2ABE-6C85-7AC9A4FE43A0}" dt="2024-05-22T04:09:01.237" v="1717" actId="20577"/>
          <ac:spMkLst>
            <pc:docMk/>
            <pc:sldMk cId="3572939211" sldId="259"/>
            <ac:spMk id="23" creationId="{11E8A179-2A67-5CC9-717C-E93BE7DF603C}"/>
          </ac:spMkLst>
        </pc:spChg>
        <pc:spChg chg="mod">
          <ac:chgData name="Jonathan Murguia" userId="S::jmurguia@uw.edu::501df0ea-e5e5-4ab3-ab82-d8974c5bc671" providerId="AD" clId="Web-{DEBBC395-96A0-2ABE-6C85-7AC9A4FE43A0}" dt="2024-05-22T04:12:02.562" v="1798" actId="20577"/>
          <ac:spMkLst>
            <pc:docMk/>
            <pc:sldMk cId="3572939211" sldId="259"/>
            <ac:spMk id="24" creationId="{4F43683C-0DFC-1C76-A168-A81338EF1A2D}"/>
          </ac:spMkLst>
        </pc:spChg>
        <pc:spChg chg="mod">
          <ac:chgData name="Jonathan Murguia" userId="S::jmurguia@uw.edu::501df0ea-e5e5-4ab3-ab82-d8974c5bc671" providerId="AD" clId="Web-{DEBBC395-96A0-2ABE-6C85-7AC9A4FE43A0}" dt="2024-05-22T03:23:33.056" v="870" actId="20577"/>
          <ac:spMkLst>
            <pc:docMk/>
            <pc:sldMk cId="3572939211" sldId="259"/>
            <ac:spMk id="30" creationId="{56701757-F6D5-EBB5-F7C6-00626B3AE7CB}"/>
          </ac:spMkLst>
        </pc:spChg>
        <pc:spChg chg="mod">
          <ac:chgData name="Jonathan Murguia" userId="S::jmurguia@uw.edu::501df0ea-e5e5-4ab3-ab82-d8974c5bc671" providerId="AD" clId="Web-{DEBBC395-96A0-2ABE-6C85-7AC9A4FE43A0}" dt="2024-05-22T03:23:41.494" v="872" actId="1076"/>
          <ac:spMkLst>
            <pc:docMk/>
            <pc:sldMk cId="3572939211" sldId="259"/>
            <ac:spMk id="42" creationId="{CB835AA9-A108-85FF-8338-CE160300332B}"/>
          </ac:spMkLst>
        </pc:spChg>
        <pc:grpChg chg="mod">
          <ac:chgData name="Jonathan Murguia" userId="S::jmurguia@uw.edu::501df0ea-e5e5-4ab3-ab82-d8974c5bc671" providerId="AD" clId="Web-{DEBBC395-96A0-2ABE-6C85-7AC9A4FE43A0}" dt="2024-05-22T03:23:38.088" v="871" actId="1076"/>
          <ac:grpSpMkLst>
            <pc:docMk/>
            <pc:sldMk cId="3572939211" sldId="259"/>
            <ac:grpSpMk id="28" creationId="{3F7AF0FF-3AD7-0415-ECDF-654716596066}"/>
          </ac:grpSpMkLst>
        </pc:grpChg>
        <pc:picChg chg="mod">
          <ac:chgData name="Jonathan Murguia" userId="S::jmurguia@uw.edu::501df0ea-e5e5-4ab3-ab82-d8974c5bc671" providerId="AD" clId="Web-{DEBBC395-96A0-2ABE-6C85-7AC9A4FE43A0}" dt="2024-05-22T02:43:39.562" v="401" actId="14100"/>
          <ac:picMkLst>
            <pc:docMk/>
            <pc:sldMk cId="3572939211" sldId="259"/>
            <ac:picMk id="8" creationId="{B8B10A7B-1F96-C75E-6F5A-6C0B64C4D89C}"/>
          </ac:picMkLst>
        </pc:picChg>
        <pc:picChg chg="mod">
          <ac:chgData name="Jonathan Murguia" userId="S::jmurguia@uw.edu::501df0ea-e5e5-4ab3-ab82-d8974c5bc671" providerId="AD" clId="Web-{DEBBC395-96A0-2ABE-6C85-7AC9A4FE43A0}" dt="2024-05-22T03:07:32.159" v="461" actId="1076"/>
          <ac:picMkLst>
            <pc:docMk/>
            <pc:sldMk cId="3572939211" sldId="259"/>
            <ac:picMk id="29" creationId="{BFF92A08-AA11-B692-659C-8F786505E372}"/>
          </ac:picMkLst>
        </pc:picChg>
      </pc:sldChg>
    </pc:docChg>
  </pc:docChgLst>
  <pc:docChgLst>
    <pc:chgData name="Jonathan Murguia" userId="S::jmurguia@uw.edu::501df0ea-e5e5-4ab3-ab82-d8974c5bc671" providerId="AD" clId="Web-{76876B86-2B25-473F-A59E-B6E6A09FCDCC}"/>
    <pc:docChg chg="modSld">
      <pc:chgData name="Jonathan Murguia" userId="S::jmurguia@uw.edu::501df0ea-e5e5-4ab3-ab82-d8974c5bc671" providerId="AD" clId="Web-{76876B86-2B25-473F-A59E-B6E6A09FCDCC}" dt="2024-05-20T01:25:06.605" v="430" actId="20577"/>
      <pc:docMkLst>
        <pc:docMk/>
      </pc:docMkLst>
      <pc:sldChg chg="addSp delSp modSp">
        <pc:chgData name="Jonathan Murguia" userId="S::jmurguia@uw.edu::501df0ea-e5e5-4ab3-ab82-d8974c5bc671" providerId="AD" clId="Web-{76876B86-2B25-473F-A59E-B6E6A09FCDCC}" dt="2024-05-20T01:25:06.605" v="430" actId="20577"/>
        <pc:sldMkLst>
          <pc:docMk/>
          <pc:sldMk cId="3572939211" sldId="259"/>
        </pc:sldMkLst>
        <pc:spChg chg="mod">
          <ac:chgData name="Jonathan Murguia" userId="S::jmurguia@uw.edu::501df0ea-e5e5-4ab3-ab82-d8974c5bc671" providerId="AD" clId="Web-{76876B86-2B25-473F-A59E-B6E6A09FCDCC}" dt="2024-05-20T01:10:56.602" v="306" actId="1076"/>
          <ac:spMkLst>
            <pc:docMk/>
            <pc:sldMk cId="3572939211" sldId="259"/>
            <ac:spMk id="4" creationId="{9847F757-28B4-9D75-3DA5-B2FC0F44B581}"/>
          </ac:spMkLst>
        </pc:spChg>
        <pc:spChg chg="mod">
          <ac:chgData name="Jonathan Murguia" userId="S::jmurguia@uw.edu::501df0ea-e5e5-4ab3-ab82-d8974c5bc671" providerId="AD" clId="Web-{76876B86-2B25-473F-A59E-B6E6A09FCDCC}" dt="2024-05-20T00:46:52.445" v="105" actId="20577"/>
          <ac:spMkLst>
            <pc:docMk/>
            <pc:sldMk cId="3572939211" sldId="259"/>
            <ac:spMk id="9" creationId="{49E914C0-FD21-7CB9-096A-5B7717EDCFB0}"/>
          </ac:spMkLst>
        </pc:spChg>
        <pc:spChg chg="mod">
          <ac:chgData name="Jonathan Murguia" userId="S::jmurguia@uw.edu::501df0ea-e5e5-4ab3-ab82-d8974c5bc671" providerId="AD" clId="Web-{76876B86-2B25-473F-A59E-B6E6A09FCDCC}" dt="2024-05-20T00:47:06.227" v="114" actId="20577"/>
          <ac:spMkLst>
            <pc:docMk/>
            <pc:sldMk cId="3572939211" sldId="259"/>
            <ac:spMk id="10" creationId="{41C13AF0-8ED6-8015-5555-FB1B28B5B3DD}"/>
          </ac:spMkLst>
        </pc:spChg>
        <pc:spChg chg="mod">
          <ac:chgData name="Jonathan Murguia" userId="S::jmurguia@uw.edu::501df0ea-e5e5-4ab3-ab82-d8974c5bc671" providerId="AD" clId="Web-{76876B86-2B25-473F-A59E-B6E6A09FCDCC}" dt="2024-05-20T00:46:56.961" v="108" actId="20577"/>
          <ac:spMkLst>
            <pc:docMk/>
            <pc:sldMk cId="3572939211" sldId="259"/>
            <ac:spMk id="12" creationId="{5BA8A790-11CA-1A8F-554E-5CE9538B12DF}"/>
          </ac:spMkLst>
        </pc:spChg>
        <pc:spChg chg="del">
          <ac:chgData name="Jonathan Murguia" userId="S::jmurguia@uw.edu::501df0ea-e5e5-4ab3-ab82-d8974c5bc671" providerId="AD" clId="Web-{76876B86-2B25-473F-A59E-B6E6A09FCDCC}" dt="2024-05-20T00:48:21.619" v="131"/>
          <ac:spMkLst>
            <pc:docMk/>
            <pc:sldMk cId="3572939211" sldId="259"/>
            <ac:spMk id="14" creationId="{05396C44-5E83-5FB5-DDF8-4BE33EAF907E}"/>
          </ac:spMkLst>
        </pc:spChg>
        <pc:spChg chg="mod">
          <ac:chgData name="Jonathan Murguia" userId="S::jmurguia@uw.edu::501df0ea-e5e5-4ab3-ab82-d8974c5bc671" providerId="AD" clId="Web-{76876B86-2B25-473F-A59E-B6E6A09FCDCC}" dt="2024-05-20T00:46:57.211" v="109" actId="20577"/>
          <ac:spMkLst>
            <pc:docMk/>
            <pc:sldMk cId="3572939211" sldId="259"/>
            <ac:spMk id="18" creationId="{75EE76EE-C605-C35C-EBB1-C08169D6FBED}"/>
          </ac:spMkLst>
        </pc:spChg>
        <pc:spChg chg="mod">
          <ac:chgData name="Jonathan Murguia" userId="S::jmurguia@uw.edu::501df0ea-e5e5-4ab3-ab82-d8974c5bc671" providerId="AD" clId="Web-{76876B86-2B25-473F-A59E-B6E6A09FCDCC}" dt="2024-05-20T00:47:15.399" v="118" actId="20577"/>
          <ac:spMkLst>
            <pc:docMk/>
            <pc:sldMk cId="3572939211" sldId="259"/>
            <ac:spMk id="19" creationId="{855A2E39-E751-D0F6-0EB5-05295EF14A63}"/>
          </ac:spMkLst>
        </pc:spChg>
        <pc:spChg chg="mod">
          <ac:chgData name="Jonathan Murguia" userId="S::jmurguia@uw.edu::501df0ea-e5e5-4ab3-ab82-d8974c5bc671" providerId="AD" clId="Web-{76876B86-2B25-473F-A59E-B6E6A09FCDCC}" dt="2024-05-20T00:48:26.635" v="132" actId="20577"/>
          <ac:spMkLst>
            <pc:docMk/>
            <pc:sldMk cId="3572939211" sldId="259"/>
            <ac:spMk id="20" creationId="{61AE9C6D-5579-1597-2DA8-57FB8993D332}"/>
          </ac:spMkLst>
        </pc:spChg>
        <pc:spChg chg="mod">
          <ac:chgData name="Jonathan Murguia" userId="S::jmurguia@uw.edu::501df0ea-e5e5-4ab3-ab82-d8974c5bc671" providerId="AD" clId="Web-{76876B86-2B25-473F-A59E-B6E6A09FCDCC}" dt="2024-05-20T00:47:15.680" v="119" actId="20577"/>
          <ac:spMkLst>
            <pc:docMk/>
            <pc:sldMk cId="3572939211" sldId="259"/>
            <ac:spMk id="22" creationId="{78D969BD-A6B1-360E-95C2-F7CC50B3511A}"/>
          </ac:spMkLst>
        </pc:spChg>
        <pc:spChg chg="mod">
          <ac:chgData name="Jonathan Murguia" userId="S::jmurguia@uw.edu::501df0ea-e5e5-4ab3-ab82-d8974c5bc671" providerId="AD" clId="Web-{76876B86-2B25-473F-A59E-B6E6A09FCDCC}" dt="2024-05-20T00:47:30.602" v="127" actId="20577"/>
          <ac:spMkLst>
            <pc:docMk/>
            <pc:sldMk cId="3572939211" sldId="259"/>
            <ac:spMk id="23" creationId="{11E8A179-2A67-5CC9-717C-E93BE7DF603C}"/>
          </ac:spMkLst>
        </pc:spChg>
        <pc:spChg chg="mod">
          <ac:chgData name="Jonathan Murguia" userId="S::jmurguia@uw.edu::501df0ea-e5e5-4ab3-ab82-d8974c5bc671" providerId="AD" clId="Web-{76876B86-2B25-473F-A59E-B6E6A09FCDCC}" dt="2024-05-20T00:48:43.260" v="133" actId="14100"/>
          <ac:spMkLst>
            <pc:docMk/>
            <pc:sldMk cId="3572939211" sldId="259"/>
            <ac:spMk id="24" creationId="{4F43683C-0DFC-1C76-A168-A81338EF1A2D}"/>
          </ac:spMkLst>
        </pc:spChg>
        <pc:spChg chg="mod">
          <ac:chgData name="Jonathan Murguia" userId="S::jmurguia@uw.edu::501df0ea-e5e5-4ab3-ab82-d8974c5bc671" providerId="AD" clId="Web-{76876B86-2B25-473F-A59E-B6E6A09FCDCC}" dt="2024-05-20T01:10:10.569" v="292" actId="1076"/>
          <ac:spMkLst>
            <pc:docMk/>
            <pc:sldMk cId="3572939211" sldId="259"/>
            <ac:spMk id="30" creationId="{56701757-F6D5-EBB5-F7C6-00626B3AE7CB}"/>
          </ac:spMkLst>
        </pc:spChg>
        <pc:spChg chg="add mod">
          <ac:chgData name="Jonathan Murguia" userId="S::jmurguia@uw.edu::501df0ea-e5e5-4ab3-ab82-d8974c5bc671" providerId="AD" clId="Web-{76876B86-2B25-473F-A59E-B6E6A09FCDCC}" dt="2024-05-20T00:57:37.412" v="156" actId="1076"/>
          <ac:spMkLst>
            <pc:docMk/>
            <pc:sldMk cId="3572939211" sldId="259"/>
            <ac:spMk id="32" creationId="{BE0BD633-8EFD-B831-0396-C59A2439ABE7}"/>
          </ac:spMkLst>
        </pc:spChg>
        <pc:spChg chg="add mod">
          <ac:chgData name="Jonathan Murguia" userId="S::jmurguia@uw.edu::501df0ea-e5e5-4ab3-ab82-d8974c5bc671" providerId="AD" clId="Web-{76876B86-2B25-473F-A59E-B6E6A09FCDCC}" dt="2024-05-20T00:58:25.163" v="169" actId="1076"/>
          <ac:spMkLst>
            <pc:docMk/>
            <pc:sldMk cId="3572939211" sldId="259"/>
            <ac:spMk id="33" creationId="{B027E25C-C802-DBDF-CF13-97645D7DE454}"/>
          </ac:spMkLst>
        </pc:spChg>
        <pc:spChg chg="add mod">
          <ac:chgData name="Jonathan Murguia" userId="S::jmurguia@uw.edu::501df0ea-e5e5-4ab3-ab82-d8974c5bc671" providerId="AD" clId="Web-{76876B86-2B25-473F-A59E-B6E6A09FCDCC}" dt="2024-05-20T01:01:32.402" v="226" actId="20577"/>
          <ac:spMkLst>
            <pc:docMk/>
            <pc:sldMk cId="3572939211" sldId="259"/>
            <ac:spMk id="37" creationId="{A2040247-C568-8F06-6798-ECA335A1756D}"/>
          </ac:spMkLst>
        </pc:spChg>
        <pc:spChg chg="add mod">
          <ac:chgData name="Jonathan Murguia" userId="S::jmurguia@uw.edu::501df0ea-e5e5-4ab3-ab82-d8974c5bc671" providerId="AD" clId="Web-{76876B86-2B25-473F-A59E-B6E6A09FCDCC}" dt="2024-05-20T01:09:58.163" v="291" actId="20577"/>
          <ac:spMkLst>
            <pc:docMk/>
            <pc:sldMk cId="3572939211" sldId="259"/>
            <ac:spMk id="38" creationId="{8C9AB9C6-F699-4AC1-DBDF-D3574DBEE2C8}"/>
          </ac:spMkLst>
        </pc:spChg>
        <pc:spChg chg="add mod">
          <ac:chgData name="Jonathan Murguia" userId="S::jmurguia@uw.edu::501df0ea-e5e5-4ab3-ab82-d8974c5bc671" providerId="AD" clId="Web-{76876B86-2B25-473F-A59E-B6E6A09FCDCC}" dt="2024-05-20T01:08:46.677" v="266" actId="20577"/>
          <ac:spMkLst>
            <pc:docMk/>
            <pc:sldMk cId="3572939211" sldId="259"/>
            <ac:spMk id="39" creationId="{44455FC9-FD57-1030-1EC6-B47586F6D370}"/>
          </ac:spMkLst>
        </pc:spChg>
        <pc:spChg chg="add mod">
          <ac:chgData name="Jonathan Murguia" userId="S::jmurguia@uw.edu::501df0ea-e5e5-4ab3-ab82-d8974c5bc671" providerId="AD" clId="Web-{76876B86-2B25-473F-A59E-B6E6A09FCDCC}" dt="2024-05-20T01:09:31.256" v="290" actId="20577"/>
          <ac:spMkLst>
            <pc:docMk/>
            <pc:sldMk cId="3572939211" sldId="259"/>
            <ac:spMk id="40" creationId="{875A4E3F-267B-B655-77EB-D08979FAE219}"/>
          </ac:spMkLst>
        </pc:spChg>
        <pc:spChg chg="add mod">
          <ac:chgData name="Jonathan Murguia" userId="S::jmurguia@uw.edu::501df0ea-e5e5-4ab3-ab82-d8974c5bc671" providerId="AD" clId="Web-{76876B86-2B25-473F-A59E-B6E6A09FCDCC}" dt="2024-05-20T01:10:48.508" v="305" actId="20577"/>
          <ac:spMkLst>
            <pc:docMk/>
            <pc:sldMk cId="3572939211" sldId="259"/>
            <ac:spMk id="41" creationId="{12FC0157-15F3-3245-204C-8E6F95F9ACAB}"/>
          </ac:spMkLst>
        </pc:spChg>
        <pc:spChg chg="add mod">
          <ac:chgData name="Jonathan Murguia" userId="S::jmurguia@uw.edu::501df0ea-e5e5-4ab3-ab82-d8974c5bc671" providerId="AD" clId="Web-{76876B86-2B25-473F-A59E-B6E6A09FCDCC}" dt="2024-05-20T01:11:25.415" v="323" actId="20577"/>
          <ac:spMkLst>
            <pc:docMk/>
            <pc:sldMk cId="3572939211" sldId="259"/>
            <ac:spMk id="42" creationId="{CB835AA9-A108-85FF-8338-CE160300332B}"/>
          </ac:spMkLst>
        </pc:spChg>
        <pc:spChg chg="add mod">
          <ac:chgData name="Jonathan Murguia" userId="S::jmurguia@uw.edu::501df0ea-e5e5-4ab3-ab82-d8974c5bc671" providerId="AD" clId="Web-{76876B86-2B25-473F-A59E-B6E6A09FCDCC}" dt="2024-05-20T01:14:47.919" v="356" actId="20577"/>
          <ac:spMkLst>
            <pc:docMk/>
            <pc:sldMk cId="3572939211" sldId="259"/>
            <ac:spMk id="43" creationId="{42D3DE78-F27A-8030-88ED-F973C593680F}"/>
          </ac:spMkLst>
        </pc:spChg>
        <pc:spChg chg="add mod">
          <ac:chgData name="Jonathan Murguia" userId="S::jmurguia@uw.edu::501df0ea-e5e5-4ab3-ab82-d8974c5bc671" providerId="AD" clId="Web-{76876B86-2B25-473F-A59E-B6E6A09FCDCC}" dt="2024-05-20T01:15:50.843" v="383" actId="20577"/>
          <ac:spMkLst>
            <pc:docMk/>
            <pc:sldMk cId="3572939211" sldId="259"/>
            <ac:spMk id="44" creationId="{DB6C006D-83E3-8690-608C-D608A97637FE}"/>
          </ac:spMkLst>
        </pc:spChg>
        <pc:spChg chg="add del mod">
          <ac:chgData name="Jonathan Murguia" userId="S::jmurguia@uw.edu::501df0ea-e5e5-4ab3-ab82-d8974c5bc671" providerId="AD" clId="Web-{76876B86-2B25-473F-A59E-B6E6A09FCDCC}" dt="2024-05-20T01:25:06.605" v="430" actId="20577"/>
          <ac:spMkLst>
            <pc:docMk/>
            <pc:sldMk cId="3572939211" sldId="259"/>
            <ac:spMk id="45" creationId="{30E47DAB-A559-698A-1D78-ACE284B4B43C}"/>
          </ac:spMkLst>
        </pc:spChg>
        <pc:spChg chg="mod">
          <ac:chgData name="Jonathan Murguia" userId="S::jmurguia@uw.edu::501df0ea-e5e5-4ab3-ab82-d8974c5bc671" providerId="AD" clId="Web-{76876B86-2B25-473F-A59E-B6E6A09FCDCC}" dt="2024-05-20T00:28:50.890" v="39" actId="1076"/>
          <ac:spMkLst>
            <pc:docMk/>
            <pc:sldMk cId="3572939211" sldId="259"/>
            <ac:spMk id="80" creationId="{00000000-0000-0000-0000-000000000000}"/>
          </ac:spMkLst>
        </pc:spChg>
        <pc:spChg chg="mod">
          <ac:chgData name="Jonathan Murguia" userId="S::jmurguia@uw.edu::501df0ea-e5e5-4ab3-ab82-d8974c5bc671" providerId="AD" clId="Web-{76876B86-2B25-473F-A59E-B6E6A09FCDCC}" dt="2024-05-20T00:31:22.222" v="66" actId="20577"/>
          <ac:spMkLst>
            <pc:docMk/>
            <pc:sldMk cId="3572939211" sldId="259"/>
            <ac:spMk id="82" creationId="{00000000-0000-0000-0000-000000000000}"/>
          </ac:spMkLst>
        </pc:spChg>
        <pc:picChg chg="mod">
          <ac:chgData name="Jonathan Murguia" userId="S::jmurguia@uw.edu::501df0ea-e5e5-4ab3-ab82-d8974c5bc671" providerId="AD" clId="Web-{76876B86-2B25-473F-A59E-B6E6A09FCDCC}" dt="2024-05-20T01:00:25.432" v="170" actId="1076"/>
          <ac:picMkLst>
            <pc:docMk/>
            <pc:sldMk cId="3572939211" sldId="259"/>
            <ac:picMk id="8" creationId="{B8B10A7B-1F96-C75E-6F5A-6C0B64C4D89C}"/>
          </ac:picMkLst>
        </pc:picChg>
        <pc:picChg chg="mod">
          <ac:chgData name="Jonathan Murguia" userId="S::jmurguia@uw.edu::501df0ea-e5e5-4ab3-ab82-d8974c5bc671" providerId="AD" clId="Web-{76876B86-2B25-473F-A59E-B6E6A09FCDCC}" dt="2024-05-20T01:08:07.098" v="252" actId="1076"/>
          <ac:picMkLst>
            <pc:docMk/>
            <pc:sldMk cId="3572939211" sldId="259"/>
            <ac:picMk id="11" creationId="{6148823F-A032-5F6F-3940-EB65E8C0A95F}"/>
          </ac:picMkLst>
        </pc:picChg>
        <pc:picChg chg="mod">
          <ac:chgData name="Jonathan Murguia" userId="S::jmurguia@uw.edu::501df0ea-e5e5-4ab3-ab82-d8974c5bc671" providerId="AD" clId="Web-{76876B86-2B25-473F-A59E-B6E6A09FCDCC}" dt="2024-05-20T01:08:13.098" v="253" actId="14100"/>
          <ac:picMkLst>
            <pc:docMk/>
            <pc:sldMk cId="3572939211" sldId="259"/>
            <ac:picMk id="13" creationId="{8C723EAF-3D5D-28CF-19FB-B6149B5A3B01}"/>
          </ac:picMkLst>
        </pc:picChg>
        <pc:picChg chg="add mod">
          <ac:chgData name="Jonathan Murguia" userId="S::jmurguia@uw.edu::501df0ea-e5e5-4ab3-ab82-d8974c5bc671" providerId="AD" clId="Web-{76876B86-2B25-473F-A59E-B6E6A09FCDCC}" dt="2024-05-20T01:15:57.937" v="384" actId="14100"/>
          <ac:picMkLst>
            <pc:docMk/>
            <pc:sldMk cId="3572939211" sldId="259"/>
            <ac:picMk id="16" creationId="{0A9AD30D-6B52-C5E5-A061-A5AA606EFBB4}"/>
          </ac:picMkLst>
        </pc:picChg>
        <pc:picChg chg="mod">
          <ac:chgData name="Jonathan Murguia" userId="S::jmurguia@uw.edu::501df0ea-e5e5-4ab3-ab82-d8974c5bc671" providerId="AD" clId="Web-{76876B86-2B25-473F-A59E-B6E6A09FCDCC}" dt="2024-05-20T00:56:28.458" v="136" actId="1076"/>
          <ac:picMkLst>
            <pc:docMk/>
            <pc:sldMk cId="3572939211" sldId="259"/>
            <ac:picMk id="31" creationId="{55F42B09-F9F6-8B88-BC80-28003AF9D485}"/>
          </ac:picMkLst>
        </pc:picChg>
        <pc:picChg chg="mod">
          <ac:chgData name="Jonathan Murguia" userId="S::jmurguia@uw.edu::501df0ea-e5e5-4ab3-ab82-d8974c5bc671" providerId="AD" clId="Web-{76876B86-2B25-473F-A59E-B6E6A09FCDCC}" dt="2024-05-20T01:12:38.698" v="325" actId="1076"/>
          <ac:picMkLst>
            <pc:docMk/>
            <pc:sldMk cId="3572939211" sldId="259"/>
            <ac:picMk id="35" creationId="{8529162A-78C8-C73E-6EC2-BEB1DE392EA3}"/>
          </ac:picMkLst>
        </pc:picChg>
        <pc:picChg chg="mod">
          <ac:chgData name="Jonathan Murguia" userId="S::jmurguia@uw.edu::501df0ea-e5e5-4ab3-ab82-d8974c5bc671" providerId="AD" clId="Web-{76876B86-2B25-473F-A59E-B6E6A09FCDCC}" dt="2024-05-20T01:12:44.745" v="327" actId="1076"/>
          <ac:picMkLst>
            <pc:docMk/>
            <pc:sldMk cId="3572939211" sldId="259"/>
            <ac:picMk id="36" creationId="{7B20F537-D1DF-0112-86DD-11AC57EF95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24339c885ab_3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 name="Google Shape;30;g24339c885ab_3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4339c885ab_0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g24339c885ab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Horizontal Version</a:t>
            </a:r>
            <a:endParaRPr/>
          </a:p>
        </p:txBody>
      </p:sp>
      <p:sp>
        <p:nvSpPr>
          <p:cNvPr id="78" name="Google Shape;78;g24339c885ab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739657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7"/>
          <p:cNvSpPr/>
          <p:nvPr/>
        </p:nvSpPr>
        <p:spPr>
          <a:xfrm>
            <a:off x="0" y="0"/>
            <a:ext cx="43891200" cy="594360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7"/>
          <p:cNvSpPr/>
          <p:nvPr/>
        </p:nvSpPr>
        <p:spPr>
          <a:xfrm>
            <a:off x="0" y="29260800"/>
            <a:ext cx="43891200" cy="3657600"/>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 name="Google Shape;18;p7" descr="A close up of a logo&#10;&#10;Description automatically generated"/>
          <p:cNvPicPr preferRelativeResize="0"/>
          <p:nvPr/>
        </p:nvPicPr>
        <p:blipFill rotWithShape="1">
          <a:blip r:embed="rId2">
            <a:alphaModFix/>
          </a:blip>
          <a:srcRect/>
          <a:stretch/>
        </p:blipFill>
        <p:spPr>
          <a:xfrm>
            <a:off x="38303200" y="31042708"/>
            <a:ext cx="5588000" cy="1866900"/>
          </a:xfrm>
          <a:prstGeom prst="rect">
            <a:avLst/>
          </a:prstGeom>
          <a:noFill/>
          <a:ln>
            <a:noFill/>
          </a:ln>
        </p:spPr>
      </p:pic>
      <p:pic>
        <p:nvPicPr>
          <p:cNvPr id="19" name="Google Shape;19;p7"/>
          <p:cNvPicPr preferRelativeResize="0"/>
          <p:nvPr/>
        </p:nvPicPr>
        <p:blipFill rotWithShape="1">
          <a:blip r:embed="rId3">
            <a:alphaModFix/>
          </a:blip>
          <a:srcRect r="86322"/>
          <a:stretch/>
        </p:blipFill>
        <p:spPr>
          <a:xfrm>
            <a:off x="-101601" y="1070649"/>
            <a:ext cx="6021138" cy="3813389"/>
          </a:xfrm>
          <a:prstGeom prst="rect">
            <a:avLst/>
          </a:prstGeom>
          <a:noFill/>
          <a:ln>
            <a:noFill/>
          </a:ln>
        </p:spPr>
      </p:pic>
      <p:pic>
        <p:nvPicPr>
          <p:cNvPr id="20" name="Google Shape;20;p7"/>
          <p:cNvPicPr preferRelativeResize="0"/>
          <p:nvPr/>
        </p:nvPicPr>
        <p:blipFill rotWithShape="1">
          <a:blip r:embed="rId4">
            <a:alphaModFix/>
          </a:blip>
          <a:srcRect/>
          <a:stretch/>
        </p:blipFill>
        <p:spPr>
          <a:xfrm>
            <a:off x="1117600" y="29972000"/>
            <a:ext cx="7485763" cy="21272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
        <p:nvSpPr>
          <p:cNvPr id="22" name="Google Shape;22;p8"/>
          <p:cNvSpPr/>
          <p:nvPr/>
        </p:nvSpPr>
        <p:spPr>
          <a:xfrm>
            <a:off x="0" y="0"/>
            <a:ext cx="43891200" cy="594360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8"/>
          <p:cNvSpPr/>
          <p:nvPr/>
        </p:nvSpPr>
        <p:spPr>
          <a:xfrm>
            <a:off x="0" y="29260800"/>
            <a:ext cx="43891200" cy="3657600"/>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 name="Google Shape;24;p8" descr="A close up of a logo&#10;&#10;Description automatically generated"/>
          <p:cNvPicPr preferRelativeResize="0"/>
          <p:nvPr/>
        </p:nvPicPr>
        <p:blipFill rotWithShape="1">
          <a:blip r:embed="rId2">
            <a:alphaModFix/>
          </a:blip>
          <a:srcRect/>
          <a:stretch/>
        </p:blipFill>
        <p:spPr>
          <a:xfrm>
            <a:off x="38303200" y="31042708"/>
            <a:ext cx="5588000" cy="1866900"/>
          </a:xfrm>
          <a:prstGeom prst="rect">
            <a:avLst/>
          </a:prstGeom>
          <a:noFill/>
          <a:ln>
            <a:noFill/>
          </a:ln>
        </p:spPr>
      </p:pic>
      <p:pic>
        <p:nvPicPr>
          <p:cNvPr id="25" name="Google Shape;25;p8"/>
          <p:cNvPicPr preferRelativeResize="0"/>
          <p:nvPr/>
        </p:nvPicPr>
        <p:blipFill rotWithShape="1">
          <a:blip r:embed="rId3">
            <a:alphaModFix/>
          </a:blip>
          <a:srcRect/>
          <a:stretch/>
        </p:blipFill>
        <p:spPr>
          <a:xfrm>
            <a:off x="-101601" y="1070649"/>
            <a:ext cx="44019216" cy="3813389"/>
          </a:xfrm>
          <a:prstGeom prst="rect">
            <a:avLst/>
          </a:prstGeom>
          <a:noFill/>
          <a:ln>
            <a:noFill/>
          </a:ln>
        </p:spPr>
      </p:pic>
      <p:sp>
        <p:nvSpPr>
          <p:cNvPr id="26" name="Google Shape;26;p8"/>
          <p:cNvSpPr txBox="1"/>
          <p:nvPr/>
        </p:nvSpPr>
        <p:spPr>
          <a:xfrm>
            <a:off x="38912800" y="1231900"/>
            <a:ext cx="4978400" cy="33547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200"/>
              <a:buFont typeface="Arial"/>
              <a:buNone/>
            </a:pPr>
            <a:r>
              <a:rPr lang="en-US" sz="21200" b="1" i="1"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pic>
        <p:nvPicPr>
          <p:cNvPr id="27" name="Google Shape;27;p8"/>
          <p:cNvPicPr preferRelativeResize="0"/>
          <p:nvPr/>
        </p:nvPicPr>
        <p:blipFill rotWithShape="1">
          <a:blip r:embed="rId4">
            <a:alphaModFix/>
          </a:blip>
          <a:srcRect/>
          <a:stretch/>
        </p:blipFill>
        <p:spPr>
          <a:xfrm>
            <a:off x="1117600" y="29972000"/>
            <a:ext cx="7485763" cy="21272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576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576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5760"/>
              <a:buFont typeface="Arial"/>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shington.edu/brand/graphic-elements/font-downloa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bg>
      <p:bgPr>
        <a:blipFill>
          <a:blip r:embed="rId3">
            <a:alphaModFix/>
          </a:blip>
          <a:stretch>
            <a:fillRect/>
          </a:stretch>
        </a:blipFill>
        <a:effectLst/>
      </p:bgPr>
    </p:bg>
    <p:spTree>
      <p:nvGrpSpPr>
        <p:cNvPr id="1" name="Shape 31"/>
        <p:cNvGrpSpPr/>
        <p:nvPr/>
      </p:nvGrpSpPr>
      <p:grpSpPr>
        <a:xfrm>
          <a:off x="0" y="0"/>
          <a:ext cx="0" cy="0"/>
          <a:chOff x="0" y="0"/>
          <a:chExt cx="0" cy="0"/>
        </a:xfrm>
      </p:grpSpPr>
      <p:sp>
        <p:nvSpPr>
          <p:cNvPr id="32" name="Google Shape;32;g24339c885ab_3_0"/>
          <p:cNvSpPr txBox="1"/>
          <p:nvPr/>
        </p:nvSpPr>
        <p:spPr>
          <a:xfrm>
            <a:off x="6991793" y="846900"/>
            <a:ext cx="33775800" cy="2862282"/>
          </a:xfrm>
          <a:prstGeom prst="rect">
            <a:avLst/>
          </a:prstGeom>
          <a:noFill/>
          <a:ln>
            <a:noFill/>
          </a:ln>
        </p:spPr>
        <p:txBody>
          <a:bodyPr spcFirstLastPara="1" wrap="square" lIns="91425" tIns="45700" rIns="91425" bIns="45700" anchor="t" anchorCtr="0">
            <a:spAutoFit/>
          </a:bodyPr>
          <a:lstStyle/>
          <a:p>
            <a:pPr>
              <a:buSzPts val="9000"/>
            </a:pPr>
            <a:r>
              <a:rPr lang="en-US" sz="9000" b="1">
                <a:solidFill>
                  <a:schemeClr val="lt1"/>
                </a:solidFill>
                <a:latin typeface="Encode Sans"/>
                <a:sym typeface="Encode Sans"/>
              </a:rPr>
              <a:t>INSTRUCTIONS FOR CREATING A LANDSCAPE POSTER </a:t>
            </a:r>
            <a:endParaRPr lang="en-US">
              <a:sym typeface="Encode Sans"/>
            </a:endParaRPr>
          </a:p>
          <a:p>
            <a:pPr>
              <a:buSzPts val="9000"/>
            </a:pPr>
            <a:r>
              <a:rPr lang="en-US" sz="9000" b="1">
                <a:solidFill>
                  <a:schemeClr val="lt1"/>
                </a:solidFill>
                <a:latin typeface="Encode Sans"/>
                <a:sym typeface="Encode Sans"/>
              </a:rPr>
              <a:t>FOR THE 2024 ENGINE CAPSTONE SHOWCASE</a:t>
            </a:r>
            <a:endParaRPr lang="en-US"/>
          </a:p>
        </p:txBody>
      </p:sp>
      <p:sp>
        <p:nvSpPr>
          <p:cNvPr id="33" name="Google Shape;33;g24339c885ab_3_0"/>
          <p:cNvSpPr txBox="1"/>
          <p:nvPr/>
        </p:nvSpPr>
        <p:spPr>
          <a:xfrm>
            <a:off x="1090247" y="6587964"/>
            <a:ext cx="39498900" cy="19725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7800" b="1" i="0" u="none" strike="noStrike" cap="none">
                <a:solidFill>
                  <a:srgbClr val="33006F"/>
                </a:solidFill>
                <a:latin typeface="Encode Sans"/>
                <a:ea typeface="Encode Sans"/>
                <a:cs typeface="Encode Sans"/>
                <a:sym typeface="Encode Sans"/>
              </a:rPr>
              <a:t>1. DOWNLOAD (.PPTX) AND VIEW THE EXAMPLE AND BLANK SLIDE TEMPLATES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Open in PowerPoint and navigate them using the slide thumbnails on the left.</a:t>
            </a:r>
            <a:endParaRPr sz="52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rgbClr val="000000"/>
              </a:buClr>
              <a:buSzPts val="8000"/>
              <a:buFont typeface="Arial"/>
              <a:buNone/>
            </a:pPr>
            <a:endParaRPr sz="56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rgbClr val="000000"/>
              </a:buClr>
              <a:buSzPts val="8000"/>
              <a:buFont typeface="Arial"/>
              <a:buNone/>
            </a:pPr>
            <a:r>
              <a:rPr lang="en-US" sz="7800" b="1" i="0" u="none" strike="noStrike" cap="none">
                <a:solidFill>
                  <a:srgbClr val="33006F"/>
                </a:solidFill>
                <a:latin typeface="Encode Sans"/>
                <a:ea typeface="Encode Sans"/>
                <a:cs typeface="Encode Sans"/>
                <a:sym typeface="Encode Sans"/>
              </a:rPr>
              <a:t>2. WE’VE COPIED THE BLANK TEMPLATES TO NEW SLIDES (</a:t>
            </a:r>
            <a:r>
              <a:rPr lang="en-US" sz="7800" b="1">
                <a:solidFill>
                  <a:srgbClr val="33006F"/>
                </a:solidFill>
                <a:latin typeface="Encode Sans"/>
                <a:ea typeface="Encode Sans"/>
                <a:cs typeface="Encode Sans"/>
                <a:sym typeface="Encode Sans"/>
              </a:rPr>
              <a:t>3</a:t>
            </a:r>
            <a:r>
              <a:rPr lang="en-US" sz="7800" b="1" i="0" u="none" strike="noStrike" cap="none">
                <a:solidFill>
                  <a:srgbClr val="33006F"/>
                </a:solidFill>
                <a:latin typeface="Encode Sans"/>
                <a:ea typeface="Encode Sans"/>
                <a:cs typeface="Encode Sans"/>
                <a:sym typeface="Encode Sans"/>
              </a:rPr>
              <a:t>)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8000"/>
              <a:buFont typeface="Arial"/>
              <a:buNone/>
            </a:pPr>
            <a:r>
              <a:rPr lang="en-US" sz="7800" b="1" i="0" u="none" strike="noStrike" cap="none">
                <a:solidFill>
                  <a:srgbClr val="33006F"/>
                </a:solidFill>
                <a:latin typeface="Encode Sans"/>
                <a:ea typeface="Encode Sans"/>
                <a:cs typeface="Encode Sans"/>
                <a:sym typeface="Encode Sans"/>
              </a:rPr>
              <a:t>    FOR YOU TO BEGIN CREATING THE POSTER OF YOUR CHOICE.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  If you’d like to create different versions of your poster, right click and choose “DUPLICATE SLIDE” in PowerPoint.</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rgbClr val="000000"/>
              </a:buClr>
              <a:buSzPts val="8000"/>
              <a:buFont typeface="Arial"/>
              <a:buNone/>
            </a:pPr>
            <a:endParaRPr sz="50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rgbClr val="000000"/>
              </a:buClr>
              <a:buSzPts val="8000"/>
              <a:buFont typeface="Arial"/>
              <a:buNone/>
            </a:pPr>
            <a:r>
              <a:rPr lang="en-US" sz="7800" b="1" i="0" u="none" strike="noStrike" cap="none">
                <a:solidFill>
                  <a:srgbClr val="33006F"/>
                </a:solidFill>
                <a:latin typeface="Encode Sans"/>
                <a:ea typeface="Encode Sans"/>
                <a:cs typeface="Encode Sans"/>
                <a:sym typeface="Encode Sans"/>
              </a:rPr>
              <a:t>3. TO DISPLAY GUIDES:</a:t>
            </a:r>
            <a:r>
              <a:rPr lang="en-US" sz="78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Select VIEW - GUIDES in the PowerPoint top menu bar.</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000"/>
              <a:buFont typeface="Arial"/>
              <a:buNone/>
            </a:pPr>
            <a:endParaRPr sz="4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8000"/>
              <a:buFont typeface="Arial"/>
              <a:buNone/>
            </a:pPr>
            <a:r>
              <a:rPr lang="en-US" sz="7800" b="1" i="0" u="none" strike="noStrike" cap="none">
                <a:solidFill>
                  <a:srgbClr val="33006F"/>
                </a:solidFill>
                <a:latin typeface="Encode Sans"/>
                <a:ea typeface="Encode Sans"/>
                <a:cs typeface="Encode Sans"/>
                <a:sym typeface="Encode Sans"/>
              </a:rPr>
              <a:t>4. WHEN FINISHED, SAVE AS BOTH .PPTX and PDF files</a:t>
            </a:r>
            <a:endParaRPr sz="78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rgbClr val="000000"/>
              </a:buClr>
              <a:buSzPts val="6000"/>
              <a:buFont typeface="Arial"/>
              <a:buNone/>
            </a:pPr>
            <a:endParaRPr sz="5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8000"/>
              <a:buFont typeface="Arial"/>
              <a:buNone/>
            </a:pPr>
            <a:r>
              <a:rPr lang="en-US" sz="7800" b="1">
                <a:solidFill>
                  <a:srgbClr val="33006F"/>
                </a:solidFill>
                <a:latin typeface="Encode Sans"/>
                <a:ea typeface="Encode Sans"/>
                <a:cs typeface="Encode Sans"/>
                <a:sym typeface="Encode Sans"/>
              </a:rPr>
              <a:t>5</a:t>
            </a:r>
            <a:r>
              <a:rPr lang="en-US" sz="7800" b="1" i="0" u="none" strike="noStrike" cap="none">
                <a:solidFill>
                  <a:srgbClr val="33006F"/>
                </a:solidFill>
                <a:latin typeface="Encode Sans"/>
                <a:ea typeface="Encode Sans"/>
                <a:cs typeface="Encode Sans"/>
                <a:sym typeface="Encode Sans"/>
              </a:rPr>
              <a:t>. IMPORTANT!!  </a:t>
            </a:r>
            <a:r>
              <a:rPr lang="en-US" sz="7800" b="1" i="0" u="sng" strike="noStrike" cap="none">
                <a:solidFill>
                  <a:srgbClr val="33006F"/>
                </a:solidFill>
                <a:latin typeface="Encode Sans"/>
                <a:ea typeface="Encode Sans"/>
                <a:cs typeface="Encode Sans"/>
                <a:sym typeface="Encode Sans"/>
              </a:rPr>
              <a:t>DO NOT </a:t>
            </a:r>
            <a:r>
              <a:rPr lang="en-US" sz="7800" b="1" i="0" u="none" strike="noStrike" cap="none">
                <a:solidFill>
                  <a:srgbClr val="33006F"/>
                </a:solidFill>
                <a:latin typeface="Encode Sans"/>
                <a:ea typeface="Encode Sans"/>
                <a:cs typeface="Encode Sans"/>
                <a:sym typeface="Encode Sans"/>
              </a:rPr>
              <a:t>CHOOSE TO ‘OPEN WITH GOOGLE SLIDES’</a:t>
            </a:r>
            <a:endParaRPr sz="78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6000"/>
              <a:buFont typeface="Arial"/>
              <a:buNone/>
            </a:pPr>
            <a:r>
              <a:rPr lang="en-US" sz="6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Your poster template will not be formatted properly. Download this file first and open/work within PowerPoint.</a:t>
            </a:r>
            <a:endParaRPr sz="52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1"/>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4000"/>
              <a:buFont typeface="Arial"/>
              <a:buNone/>
            </a:pPr>
            <a:r>
              <a:rPr lang="en-US" sz="4000" b="1" i="0" u="none" strike="noStrike" cap="none">
                <a:solidFill>
                  <a:schemeClr val="dk1"/>
                </a:solidFill>
                <a:latin typeface="Encode Sans"/>
                <a:ea typeface="Encode Sans"/>
                <a:cs typeface="Encode Sans"/>
                <a:sym typeface="Encode Sans"/>
              </a:rPr>
              <a:t>*PREFERRED FONTS ARE USED IN THIS SAMPLE PRESENTATION: “ENCODE SANS” FOR TITLES AND “OPEN SANS” FOR BODY TEXT –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4000"/>
              <a:buFont typeface="Arial"/>
              <a:buNone/>
            </a:pPr>
            <a:r>
              <a:rPr lang="en-US" sz="4000" b="1" i="0" u="none" strike="noStrike" cap="none">
                <a:solidFill>
                  <a:schemeClr val="dk1"/>
                </a:solidFill>
                <a:latin typeface="Encode Sans"/>
                <a:ea typeface="Encode Sans"/>
                <a:cs typeface="Encode Sans"/>
                <a:sym typeface="Encode Sans"/>
              </a:rPr>
              <a:t>These can be downloaded and installed on your computer for free here: </a:t>
            </a:r>
            <a:r>
              <a:rPr lang="en-US" sz="4000" b="0" i="0" u="sng" strike="noStrike" cap="none">
                <a:solidFill>
                  <a:schemeClr val="hlink"/>
                </a:solidFill>
                <a:latin typeface="Calibri"/>
                <a:ea typeface="Calibri"/>
                <a:cs typeface="Calibri"/>
                <a:sym typeface="Calibri"/>
                <a:hlinkClick r:id="rId4"/>
              </a:rPr>
              <a:t>https://www.washington.edu/brand/graphic-elements/font-download/</a:t>
            </a:r>
            <a:endParaRPr sz="40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6000"/>
              <a:buFont typeface="Arial"/>
              <a:buNone/>
            </a:pPr>
            <a:endParaRPr sz="6000" b="1" i="0" u="none" strike="noStrike" cap="none">
              <a:solidFill>
                <a:srgbClr val="B7A57A"/>
              </a:solidFill>
              <a:latin typeface="Encode Sans"/>
              <a:ea typeface="Encode Sans"/>
              <a:cs typeface="Encode Sans"/>
              <a:sym typeface="Encode Sans"/>
            </a:endParaRPr>
          </a:p>
        </p:txBody>
      </p:sp>
      <p:sp>
        <p:nvSpPr>
          <p:cNvPr id="34" name="Google Shape;34;g24339c885ab_3_0"/>
          <p:cNvSpPr txBox="1"/>
          <p:nvPr/>
        </p:nvSpPr>
        <p:spPr>
          <a:xfrm>
            <a:off x="6991793" y="4282392"/>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rgbClr val="B7A57A"/>
                </a:solidFill>
                <a:latin typeface="Encode Sans"/>
                <a:ea typeface="Encode Sans"/>
                <a:cs typeface="Encode Sans"/>
                <a:sym typeface="Encode Sans"/>
              </a:rPr>
              <a:t>QUESTIONS?:  </a:t>
            </a:r>
            <a:r>
              <a:rPr lang="en-US" sz="4000" b="1" i="0" u="none" strike="noStrike" cap="none">
                <a:solidFill>
                  <a:srgbClr val="B7A57A"/>
                </a:solidFill>
                <a:latin typeface="Encode Sans"/>
                <a:ea typeface="Encode Sans"/>
                <a:cs typeface="Encode Sans"/>
                <a:sym typeface="Encode Sans"/>
              </a:rPr>
              <a:t>email pr_team@ece.uw.edu</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g24339c885ab_0_9"/>
          <p:cNvSpPr txBox="1"/>
          <p:nvPr/>
        </p:nvSpPr>
        <p:spPr>
          <a:xfrm>
            <a:off x="7086600" y="1502695"/>
            <a:ext cx="30414600" cy="1446509"/>
          </a:xfrm>
          <a:prstGeom prst="rect">
            <a:avLst/>
          </a:prstGeom>
          <a:noFill/>
          <a:ln>
            <a:noFill/>
          </a:ln>
        </p:spPr>
        <p:txBody>
          <a:bodyPr spcFirstLastPara="1" wrap="square" lIns="91425" tIns="45700" rIns="91425" bIns="45700" anchor="t" anchorCtr="0">
            <a:spAutoFit/>
          </a:bodyPr>
          <a:lstStyle/>
          <a:p>
            <a:r>
              <a:rPr lang="en-US" sz="8800" b="1">
                <a:solidFill>
                  <a:schemeClr val="lt1"/>
                </a:solidFill>
                <a:latin typeface="Encode Sans"/>
              </a:rPr>
              <a:t>Real-Time "Frame Twist"  Measurement Device</a:t>
            </a:r>
          </a:p>
        </p:txBody>
      </p:sp>
      <p:sp>
        <p:nvSpPr>
          <p:cNvPr id="81" name="Google Shape;81;g24339c885ab_0_9"/>
          <p:cNvSpPr txBox="1"/>
          <p:nvPr/>
        </p:nvSpPr>
        <p:spPr>
          <a:xfrm>
            <a:off x="7086600" y="4380309"/>
            <a:ext cx="29489400" cy="738900"/>
          </a:xfrm>
          <a:prstGeom prst="rect">
            <a:avLst/>
          </a:prstGeom>
          <a:noFill/>
          <a:ln>
            <a:noFill/>
          </a:ln>
        </p:spPr>
        <p:txBody>
          <a:bodyPr spcFirstLastPara="1" wrap="square" lIns="91425" tIns="45700" rIns="91425" bIns="45700" anchor="t" anchorCtr="0">
            <a:spAutoFit/>
          </a:bodyPr>
          <a:lstStyle/>
          <a:p>
            <a:pPr>
              <a:buSzPts val="4200"/>
            </a:pPr>
            <a:r>
              <a:rPr lang="en-US" sz="4200" b="1" i="0" u="none" strike="noStrike" cap="none">
                <a:solidFill>
                  <a:srgbClr val="B7A57A"/>
                </a:solidFill>
                <a:latin typeface="Encode Sans"/>
                <a:ea typeface="Encode Sans"/>
                <a:cs typeface="Encode Sans"/>
                <a:sym typeface="Encode Sans"/>
              </a:rPr>
              <a:t>STUDENTS:</a:t>
            </a:r>
            <a:r>
              <a:rPr lang="en-US" sz="4200" b="1">
                <a:solidFill>
                  <a:srgbClr val="B7A57A"/>
                </a:solidFill>
                <a:latin typeface="Encode Sans"/>
                <a:ea typeface="Encode Sans"/>
                <a:cs typeface="Encode Sans"/>
                <a:sym typeface="Encode Sans"/>
              </a:rPr>
              <a:t>  </a:t>
            </a:r>
            <a:r>
              <a:rPr lang="en-US" sz="4200">
                <a:solidFill>
                  <a:srgbClr val="B7A57A"/>
                </a:solidFill>
                <a:ea typeface="Encode Sans"/>
                <a:sym typeface="Encode Sans"/>
              </a:rPr>
              <a:t>Xinhao Guo, Eric Lee, Ian Li</a:t>
            </a:r>
            <a:r>
              <a:rPr lang="en-US" sz="4200" i="0" u="none" strike="noStrike" cap="none">
                <a:solidFill>
                  <a:srgbClr val="B7A57A"/>
                </a:solidFill>
                <a:ea typeface="Encode Sans"/>
                <a:sym typeface="Encode Sans"/>
              </a:rPr>
              <a:t>, </a:t>
            </a:r>
            <a:r>
              <a:rPr lang="en-US" sz="4200">
                <a:solidFill>
                  <a:srgbClr val="B7A57A"/>
                </a:solidFill>
                <a:ea typeface="Encode Sans"/>
                <a:sym typeface="Encode Sans"/>
              </a:rPr>
              <a:t>Jonathan Murguia</a:t>
            </a:r>
            <a:r>
              <a:rPr lang="en-US" sz="4200" i="0" u="none" strike="noStrike" cap="none">
                <a:solidFill>
                  <a:srgbClr val="B7A57A"/>
                </a:solidFill>
                <a:ea typeface="Encode Sans"/>
                <a:sym typeface="Encode Sans"/>
              </a:rPr>
              <a:t>, </a:t>
            </a:r>
            <a:r>
              <a:rPr lang="en-US" sz="4200">
                <a:solidFill>
                  <a:srgbClr val="B7A57A"/>
                </a:solidFill>
                <a:ea typeface="Encode Sans"/>
                <a:sym typeface="Encode Sans"/>
              </a:rPr>
              <a:t>Sanjay Varghese </a:t>
            </a:r>
            <a:endParaRPr sz="1400" b="0" i="0" u="none" strike="noStrike" cap="none">
              <a:solidFill>
                <a:srgbClr val="000000"/>
              </a:solidFill>
              <a:latin typeface="Arial"/>
              <a:ea typeface="Arial"/>
              <a:cs typeface="Arial"/>
              <a:sym typeface="Arial"/>
            </a:endParaRPr>
          </a:p>
        </p:txBody>
      </p:sp>
      <p:sp>
        <p:nvSpPr>
          <p:cNvPr id="82" name="Google Shape;82;g24339c885ab_0_9"/>
          <p:cNvSpPr txBox="1"/>
          <p:nvPr/>
        </p:nvSpPr>
        <p:spPr>
          <a:xfrm>
            <a:off x="9717984" y="30049828"/>
            <a:ext cx="27327063" cy="2077451"/>
          </a:xfrm>
          <a:prstGeom prst="rect">
            <a:avLst/>
          </a:prstGeom>
          <a:noFill/>
          <a:ln>
            <a:noFill/>
          </a:ln>
        </p:spPr>
        <p:txBody>
          <a:bodyPr spcFirstLastPara="1" wrap="square" lIns="91425" tIns="45700" rIns="91425" bIns="45700" anchor="t" anchorCtr="0">
            <a:spAutoFit/>
          </a:bodyPr>
          <a:lstStyle/>
          <a:p>
            <a:pPr>
              <a:lnSpc>
                <a:spcPct val="150000"/>
              </a:lnSpc>
              <a:buSzPts val="4200"/>
            </a:pPr>
            <a:r>
              <a:rPr lang="en-US" sz="4200" b="1" i="0" u="none" strike="noStrike" cap="none">
                <a:solidFill>
                  <a:schemeClr val="lt1"/>
                </a:solidFill>
                <a:latin typeface="Encode Sans"/>
                <a:ea typeface="Encode Sans"/>
                <a:cs typeface="Encode Sans"/>
                <a:sym typeface="Encode Sans"/>
              </a:rPr>
              <a:t>ADVISERS:</a:t>
            </a:r>
            <a:r>
              <a:rPr lang="en-US" sz="4200" b="1">
                <a:solidFill>
                  <a:schemeClr val="lt1"/>
                </a:solidFill>
                <a:latin typeface="Encode Sans"/>
                <a:ea typeface="Encode Sans"/>
                <a:cs typeface="Encode Sans"/>
                <a:sym typeface="Encode Sans"/>
              </a:rPr>
              <a:t>  Daniel Moreland</a:t>
            </a:r>
            <a:r>
              <a:rPr lang="en-US" sz="4400" b="1" i="0" u="none" strike="noStrike" cap="none">
                <a:solidFill>
                  <a:schemeClr val="lt1"/>
                </a:solidFill>
                <a:latin typeface="Encode Sans"/>
                <a:ea typeface="Encode Sans"/>
                <a:cs typeface="Encode Sans"/>
                <a:sym typeface="Encode Sans"/>
              </a:rPr>
              <a:t>, </a:t>
            </a:r>
            <a:r>
              <a:rPr lang="en-US" sz="4400" b="1">
                <a:solidFill>
                  <a:schemeClr val="lt1"/>
                </a:solidFill>
                <a:latin typeface="Encode Sans"/>
                <a:ea typeface="Encode Sans"/>
                <a:cs typeface="Encode Sans"/>
                <a:sym typeface="Encode Sans"/>
              </a:rPr>
              <a:t>Shreyas Chaudhari</a:t>
            </a:r>
            <a:r>
              <a:rPr lang="en-US" sz="4400" b="1" i="0" u="none" strike="noStrike" cap="none">
                <a:solidFill>
                  <a:schemeClr val="lt1"/>
                </a:solidFill>
                <a:latin typeface="Encode Sans"/>
                <a:ea typeface="Encode Sans"/>
                <a:cs typeface="Encode Sans"/>
                <a:sym typeface="Encode Sans"/>
              </a:rPr>
              <a:t>, </a:t>
            </a:r>
            <a:r>
              <a:rPr lang="en-US" sz="4400" b="1">
                <a:solidFill>
                  <a:schemeClr val="lt1"/>
                </a:solidFill>
                <a:latin typeface="Encode Sans"/>
                <a:ea typeface="Encode Sans"/>
                <a:cs typeface="Encode Sans"/>
                <a:sym typeface="Encode Sans"/>
              </a:rPr>
              <a:t>John Reece, Kavya Balasubramanian </a:t>
            </a:r>
            <a:endParaRPr lang="en-US" sz="2400" b="1">
              <a:solidFill>
                <a:schemeClr val="lt1"/>
              </a:solidFill>
              <a:latin typeface="Encode Sans"/>
              <a:ea typeface="Encode Sans"/>
            </a:endParaRPr>
          </a:p>
          <a:p>
            <a:pPr>
              <a:lnSpc>
                <a:spcPct val="150000"/>
              </a:lnSpc>
              <a:buSzPts val="4200"/>
            </a:pPr>
            <a:r>
              <a:rPr lang="en-US" sz="4200" b="1">
                <a:solidFill>
                  <a:schemeClr val="lt1"/>
                </a:solidFill>
                <a:latin typeface="Encode Sans"/>
                <a:ea typeface="Encode Sans"/>
                <a:cs typeface="Encode Sans"/>
                <a:sym typeface="Encode Sans"/>
              </a:rPr>
              <a:t>SPONSOR</a:t>
            </a:r>
            <a:r>
              <a:rPr lang="en-US" sz="4200" b="1" i="0" u="none" strike="noStrike" cap="none">
                <a:solidFill>
                  <a:schemeClr val="lt1"/>
                </a:solidFill>
                <a:latin typeface="Encode Sans"/>
                <a:ea typeface="Encode Sans"/>
                <a:cs typeface="Encode Sans"/>
                <a:sym typeface="Encode Sans"/>
              </a:rPr>
              <a:t>:</a:t>
            </a:r>
            <a:r>
              <a:rPr lang="en-US" sz="4200" b="1">
                <a:solidFill>
                  <a:schemeClr val="lt1"/>
                </a:solidFill>
                <a:latin typeface="Encode Sans"/>
                <a:ea typeface="Encode Sans"/>
                <a:cs typeface="Encode Sans"/>
                <a:sym typeface="Encode Sans"/>
              </a:rPr>
              <a:t> </a:t>
            </a:r>
            <a:r>
              <a:rPr lang="en-US" sz="4200" b="1">
                <a:solidFill>
                  <a:schemeClr val="lt1"/>
                </a:solidFill>
                <a:latin typeface="Encode Sans"/>
                <a:ea typeface="Encode Sans"/>
                <a:cs typeface="Encode Sans"/>
              </a:rPr>
              <a:t> PACCAR</a:t>
            </a:r>
            <a:endParaRPr lang="en-US" sz="3500" b="1" i="0" u="none" strike="noStrike" cap="none">
              <a:solidFill>
                <a:schemeClr val="lt1"/>
              </a:solidFill>
              <a:latin typeface="Encode Sans"/>
              <a:ea typeface="Encode Sans"/>
              <a:cs typeface="Encode Sans"/>
            </a:endParaRPr>
          </a:p>
        </p:txBody>
      </p:sp>
      <p:sp>
        <p:nvSpPr>
          <p:cNvPr id="3" name="Google Shape;44;g24339c885ab_3_7">
            <a:extLst>
              <a:ext uri="{FF2B5EF4-FFF2-40B4-BE49-F238E27FC236}">
                <a16:creationId xmlns:a16="http://schemas.microsoft.com/office/drawing/2014/main" id="{08F483C6-872F-7DAB-22E7-13E9CB6F8305}"/>
              </a:ext>
            </a:extLst>
          </p:cNvPr>
          <p:cNvSpPr/>
          <p:nvPr/>
        </p:nvSpPr>
        <p:spPr>
          <a:xfrm>
            <a:off x="1181100" y="6962915"/>
            <a:ext cx="12190500" cy="888900"/>
          </a:xfrm>
          <a:prstGeom prst="rect">
            <a:avLst/>
          </a:prstGeom>
          <a:solidFill>
            <a:srgbClr val="B7A57A"/>
          </a:solidFill>
          <a:ln>
            <a:noFill/>
          </a:ln>
        </p:spPr>
        <p:txBody>
          <a:bodyPr spcFirstLastPara="1" wrap="square" lIns="133300" tIns="0" rIns="133300" bIns="0" anchor="ctr" anchorCtr="0">
            <a:noAutofit/>
          </a:bodyPr>
          <a:lstStyle/>
          <a:p>
            <a:pPr algn="ctr">
              <a:buSzPts val="3500"/>
            </a:pPr>
            <a:r>
              <a:rPr lang="en-US" sz="3500" b="1">
                <a:solidFill>
                  <a:srgbClr val="FFFFFF"/>
                </a:solidFill>
                <a:latin typeface="Encode Sans"/>
              </a:rPr>
              <a:t>Introduction</a:t>
            </a:r>
            <a:endParaRPr lang="en-US" sz="3500" b="1" i="0" u="none" strike="noStrike" cap="none">
              <a:solidFill>
                <a:srgbClr val="FFFFFF"/>
              </a:solidFill>
              <a:latin typeface="Encode Sans"/>
              <a:ea typeface="Arial"/>
              <a:cs typeface="Arial"/>
            </a:endParaRPr>
          </a:p>
        </p:txBody>
      </p:sp>
      <p:sp>
        <p:nvSpPr>
          <p:cNvPr id="5" name="Google Shape;44;g24339c885ab_3_7">
            <a:extLst>
              <a:ext uri="{FF2B5EF4-FFF2-40B4-BE49-F238E27FC236}">
                <a16:creationId xmlns:a16="http://schemas.microsoft.com/office/drawing/2014/main" id="{94E31130-8C2E-1C0F-0945-09D7DC12C3EE}"/>
              </a:ext>
            </a:extLst>
          </p:cNvPr>
          <p:cNvSpPr/>
          <p:nvPr/>
        </p:nvSpPr>
        <p:spPr>
          <a:xfrm>
            <a:off x="14731141" y="15578825"/>
            <a:ext cx="12190500" cy="888900"/>
          </a:xfrm>
          <a:prstGeom prst="rect">
            <a:avLst/>
          </a:prstGeom>
          <a:solidFill>
            <a:srgbClr val="B7A57A"/>
          </a:solidFill>
          <a:ln>
            <a:noFill/>
          </a:ln>
        </p:spPr>
        <p:txBody>
          <a:bodyPr spcFirstLastPara="1" wrap="square" lIns="133300" tIns="0" rIns="133300" bIns="0" anchor="ctr" anchorCtr="0">
            <a:noAutofit/>
          </a:bodyPr>
          <a:lstStyle/>
          <a:p>
            <a:pPr algn="ctr"/>
            <a:r>
              <a:rPr lang="en-US" sz="3500" b="1">
                <a:solidFill>
                  <a:srgbClr val="FFFFFF"/>
                </a:solidFill>
                <a:latin typeface="Encode Sans"/>
              </a:rPr>
              <a:t>Algorithm Overview</a:t>
            </a:r>
            <a:endParaRPr lang="en-US" sz="3500" b="1" i="0" u="none" strike="noStrike" cap="none">
              <a:solidFill>
                <a:srgbClr val="FFFFFF"/>
              </a:solidFill>
              <a:latin typeface="Encode Sans"/>
              <a:ea typeface="Arial"/>
              <a:cs typeface="Arial"/>
            </a:endParaRPr>
          </a:p>
        </p:txBody>
      </p:sp>
      <p:sp>
        <p:nvSpPr>
          <p:cNvPr id="6" name="Google Shape;44;g24339c885ab_3_7">
            <a:extLst>
              <a:ext uri="{FF2B5EF4-FFF2-40B4-BE49-F238E27FC236}">
                <a16:creationId xmlns:a16="http://schemas.microsoft.com/office/drawing/2014/main" id="{89151ECC-5C96-3917-F8B4-60D84A15ED86}"/>
              </a:ext>
            </a:extLst>
          </p:cNvPr>
          <p:cNvSpPr/>
          <p:nvPr/>
        </p:nvSpPr>
        <p:spPr>
          <a:xfrm>
            <a:off x="29023115" y="6962914"/>
            <a:ext cx="12190500" cy="888900"/>
          </a:xfrm>
          <a:prstGeom prst="rect">
            <a:avLst/>
          </a:prstGeom>
          <a:solidFill>
            <a:srgbClr val="B7A57A"/>
          </a:solidFill>
          <a:ln>
            <a:noFill/>
          </a:ln>
        </p:spPr>
        <p:txBody>
          <a:bodyPr spcFirstLastPara="1" wrap="square" lIns="133300" tIns="0" rIns="133300" bIns="0" anchor="ctr" anchorCtr="0">
            <a:noAutofit/>
          </a:bodyPr>
          <a:lstStyle/>
          <a:p>
            <a:pPr algn="ctr">
              <a:buSzPts val="3500"/>
            </a:pPr>
            <a:r>
              <a:rPr lang="en-US" sz="3500" b="1">
                <a:solidFill>
                  <a:srgbClr val="FFFFFF"/>
                </a:solidFill>
                <a:latin typeface="Encode Sans"/>
              </a:rPr>
              <a:t>Testing</a:t>
            </a:r>
            <a:endParaRPr lang="en-US" sz="3500" b="1" i="0" u="none" strike="noStrike" cap="none">
              <a:solidFill>
                <a:srgbClr val="FFFFFF"/>
              </a:solidFill>
              <a:latin typeface="Encode Sans"/>
              <a:ea typeface="Arial"/>
              <a:cs typeface="Arial"/>
            </a:endParaRPr>
          </a:p>
        </p:txBody>
      </p:sp>
      <p:sp>
        <p:nvSpPr>
          <p:cNvPr id="7" name="Google Shape;44;g24339c885ab_3_7">
            <a:extLst>
              <a:ext uri="{FF2B5EF4-FFF2-40B4-BE49-F238E27FC236}">
                <a16:creationId xmlns:a16="http://schemas.microsoft.com/office/drawing/2014/main" id="{3F8601F8-CE22-340A-D706-DACC78B49147}"/>
              </a:ext>
            </a:extLst>
          </p:cNvPr>
          <p:cNvSpPr/>
          <p:nvPr/>
        </p:nvSpPr>
        <p:spPr>
          <a:xfrm>
            <a:off x="1181099" y="16684239"/>
            <a:ext cx="12190500" cy="888900"/>
          </a:xfrm>
          <a:prstGeom prst="rect">
            <a:avLst/>
          </a:prstGeom>
          <a:solidFill>
            <a:srgbClr val="B7A57A"/>
          </a:solidFill>
          <a:ln>
            <a:noFill/>
          </a:ln>
        </p:spPr>
        <p:txBody>
          <a:bodyPr spcFirstLastPara="1" wrap="square" lIns="133300" tIns="0" rIns="133300" bIns="0" anchor="ctr" anchorCtr="0">
            <a:noAutofit/>
          </a:bodyPr>
          <a:lstStyle/>
          <a:p>
            <a:pPr algn="ctr">
              <a:buSzPts val="3500"/>
            </a:pPr>
            <a:r>
              <a:rPr lang="en-US" sz="3500" b="1">
                <a:solidFill>
                  <a:srgbClr val="FFFFFF"/>
                </a:solidFill>
                <a:latin typeface="Encode Sans"/>
              </a:rPr>
              <a:t>Objective</a:t>
            </a:r>
            <a:endParaRPr lang="en-US" sz="3500" b="1" i="0" u="none" strike="noStrike" cap="none">
              <a:solidFill>
                <a:srgbClr val="FFFFFF"/>
              </a:solidFill>
              <a:latin typeface="Encode Sans"/>
              <a:ea typeface="Arial"/>
              <a:cs typeface="Arial"/>
            </a:endParaRPr>
          </a:p>
        </p:txBody>
      </p:sp>
      <p:sp>
        <p:nvSpPr>
          <p:cNvPr id="9" name="Google Shape;43;g24339c885ab_3_7">
            <a:extLst>
              <a:ext uri="{FF2B5EF4-FFF2-40B4-BE49-F238E27FC236}">
                <a16:creationId xmlns:a16="http://schemas.microsoft.com/office/drawing/2014/main" id="{49E914C0-FD21-7CB9-096A-5B7717EDCFB0}"/>
              </a:ext>
            </a:extLst>
          </p:cNvPr>
          <p:cNvSpPr txBox="1"/>
          <p:nvPr/>
        </p:nvSpPr>
        <p:spPr>
          <a:xfrm>
            <a:off x="1181100" y="8189783"/>
            <a:ext cx="12190509" cy="2205682"/>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sym typeface="Open Sans"/>
              </a:rPr>
              <a:t>PACCAR Technical Center </a:t>
            </a:r>
            <a:r>
              <a:rPr lang="en-US" sz="2500" b="0" i="0" u="none" strike="noStrike" cap="none">
                <a:solidFill>
                  <a:schemeClr val="dk2"/>
                </a:solidFill>
                <a:latin typeface="Open Sans"/>
                <a:ea typeface="Open Sans"/>
                <a:cs typeface="Open Sans"/>
                <a:sym typeface="Open Sans"/>
              </a:rPr>
              <a:t>(</a:t>
            </a:r>
            <a:r>
              <a:rPr lang="en-US" sz="2500">
                <a:solidFill>
                  <a:schemeClr val="dk2"/>
                </a:solidFill>
                <a:latin typeface="Open Sans"/>
                <a:ea typeface="Open Sans"/>
                <a:cs typeface="Open Sans"/>
                <a:sym typeface="Open Sans"/>
              </a:rPr>
              <a:t>PTC</a:t>
            </a:r>
            <a:r>
              <a:rPr lang="en-US" sz="2500" b="0" i="0" u="none" strike="noStrike" cap="none">
                <a:solidFill>
                  <a:schemeClr val="dk2"/>
                </a:solidFill>
                <a:latin typeface="Open Sans"/>
                <a:ea typeface="Open Sans"/>
                <a:cs typeface="Open Sans"/>
                <a:sym typeface="Open Sans"/>
              </a:rPr>
              <a:t>)</a:t>
            </a:r>
            <a:r>
              <a:rPr lang="en-US" sz="2500">
                <a:solidFill>
                  <a:schemeClr val="dk2"/>
                </a:solidFill>
                <a:latin typeface="Open Sans"/>
                <a:ea typeface="Open Sans"/>
                <a:cs typeface="Open Sans"/>
                <a:sym typeface="Open Sans"/>
              </a:rPr>
              <a:t> is looking for a simple method to measure tractor/trailer frame twist which is needed for the calibration of vehicle dynamic simulation models.</a:t>
            </a:r>
            <a:endParaRPr lang="en-US" sz="2500" b="0" i="0" u="none" strike="noStrike" cap="none">
              <a:solidFill>
                <a:schemeClr val="dk2"/>
              </a:solidFill>
              <a:latin typeface="Open Sans"/>
              <a:ea typeface="Open Sans"/>
              <a:cs typeface="Open Sans"/>
            </a:endParaRPr>
          </a:p>
          <a:p>
            <a:pPr marL="443865" indent="-443865">
              <a:lnSpc>
                <a:spcPct val="110000"/>
              </a:lnSpc>
              <a:buSzPts val="2500"/>
              <a:buFont typeface="Arial,Sans-Serif"/>
              <a:buChar char="•"/>
            </a:pPr>
            <a:r>
              <a:rPr lang="en-US" sz="2500">
                <a:solidFill>
                  <a:schemeClr val="dk2"/>
                </a:solidFill>
                <a:latin typeface="Open Sans"/>
                <a:ea typeface="Open Sans"/>
              </a:rPr>
              <a:t>An unexplored camera-based approach for measuring frame twist has been proposed by PTC.</a:t>
            </a:r>
          </a:p>
        </p:txBody>
      </p:sp>
      <p:sp>
        <p:nvSpPr>
          <p:cNvPr id="10" name="Google Shape;43;g24339c885ab_3_7">
            <a:extLst>
              <a:ext uri="{FF2B5EF4-FFF2-40B4-BE49-F238E27FC236}">
                <a16:creationId xmlns:a16="http://schemas.microsoft.com/office/drawing/2014/main" id="{41C13AF0-8ED6-8015-5555-FB1B28B5B3DD}"/>
              </a:ext>
            </a:extLst>
          </p:cNvPr>
          <p:cNvSpPr txBox="1"/>
          <p:nvPr/>
        </p:nvSpPr>
        <p:spPr>
          <a:xfrm>
            <a:off x="14731812" y="24224894"/>
            <a:ext cx="12190509" cy="5168031"/>
          </a:xfrm>
          <a:prstGeom prst="rect">
            <a:avLst/>
          </a:prstGeom>
          <a:noFill/>
          <a:ln>
            <a:noFill/>
          </a:ln>
        </p:spPr>
        <p:txBody>
          <a:bodyPr spcFirstLastPara="1" wrap="square" lIns="88875" tIns="44425" rIns="88875" bIns="44425" anchor="t" anchorCtr="0">
            <a:spAutoFit/>
          </a:bodyPr>
          <a:lstStyle/>
          <a:p>
            <a:pPr marL="457200" indent="-457200">
              <a:lnSpc>
                <a:spcPct val="110000"/>
              </a:lnSpc>
              <a:buClr>
                <a:schemeClr val="dk2"/>
              </a:buClr>
              <a:buSzPts val="2500"/>
              <a:buChar char="•"/>
            </a:pPr>
            <a:r>
              <a:rPr lang="en-US" sz="2500">
                <a:solidFill>
                  <a:schemeClr val="dk2"/>
                </a:solidFill>
                <a:latin typeface="Open Sans"/>
                <a:ea typeface="Open Sans"/>
                <a:cs typeface="Open Sans"/>
              </a:rPr>
              <a:t>Image Acquisition: </a:t>
            </a:r>
            <a:endParaRPr lang="en-US">
              <a:solidFill>
                <a:schemeClr val="dk2"/>
              </a:solidFill>
              <a:latin typeface="Open Sans"/>
            </a:endParaRPr>
          </a:p>
          <a:p>
            <a:pPr marL="857250" lvl="1" indent="-457200">
              <a:lnSpc>
                <a:spcPct val="110000"/>
              </a:lnSpc>
              <a:buClr>
                <a:schemeClr val="dk2"/>
              </a:buClr>
              <a:buSzPts val="2500"/>
              <a:buFont typeface="Courier New"/>
              <a:buChar char="o"/>
            </a:pPr>
            <a:r>
              <a:rPr lang="en-US" sz="2500">
                <a:solidFill>
                  <a:schemeClr val="dk2"/>
                </a:solidFill>
                <a:latin typeface="Open Sans"/>
                <a:ea typeface="Open Sans"/>
              </a:rPr>
              <a:t>Utilizes a Frame Grabber to capture images. </a:t>
            </a:r>
            <a:endParaRPr lang="en-US" sz="2500">
              <a:solidFill>
                <a:schemeClr val="dk2"/>
              </a:solidFill>
              <a:latin typeface="Open Sans"/>
              <a:ea typeface="Open Sans"/>
              <a:cs typeface="Open Sans"/>
            </a:endParaRPr>
          </a:p>
          <a:p>
            <a:pPr marL="457200" indent="-457200">
              <a:lnSpc>
                <a:spcPct val="110000"/>
              </a:lnSpc>
              <a:buClr>
                <a:schemeClr val="dk2"/>
              </a:buClr>
              <a:buSzPts val="2500"/>
              <a:buChar char="•"/>
            </a:pPr>
            <a:r>
              <a:rPr lang="en-US" sz="2500">
                <a:solidFill>
                  <a:schemeClr val="dk2"/>
                </a:solidFill>
                <a:latin typeface="Open Sans"/>
                <a:ea typeface="Open Sans"/>
                <a:cs typeface="Open Sans"/>
              </a:rPr>
              <a:t>Image Queue and Preprocessing: </a:t>
            </a:r>
          </a:p>
          <a:p>
            <a:pPr marL="457200" indent="-457200">
              <a:lnSpc>
                <a:spcPct val="110000"/>
              </a:lnSpc>
              <a:buClr>
                <a:schemeClr val="dk2"/>
              </a:buClr>
              <a:buSzPts val="2500"/>
              <a:buChar char="•"/>
            </a:pPr>
            <a:r>
              <a:rPr lang="en-US" sz="2500">
                <a:solidFill>
                  <a:schemeClr val="dk2"/>
                </a:solidFill>
                <a:latin typeface="Open Sans"/>
                <a:ea typeface="Open Sans"/>
                <a:cs typeface="Open Sans"/>
              </a:rPr>
              <a:t>Processes an input queue of 10 frames. </a:t>
            </a:r>
          </a:p>
          <a:p>
            <a:pPr marL="457200" indent="-457200">
              <a:lnSpc>
                <a:spcPct val="110000"/>
              </a:lnSpc>
              <a:buClr>
                <a:schemeClr val="dk2"/>
              </a:buClr>
              <a:buSzPts val="2500"/>
              <a:buChar char="•"/>
            </a:pPr>
            <a:r>
              <a:rPr lang="en-US" sz="2500">
                <a:solidFill>
                  <a:schemeClr val="dk2"/>
                </a:solidFill>
                <a:latin typeface="Open Sans"/>
                <a:ea typeface="Open Sans"/>
              </a:rPr>
              <a:t>Marker Detection &amp; Angle Calculation: </a:t>
            </a:r>
            <a:endParaRPr lang="en-US" sz="2500">
              <a:solidFill>
                <a:schemeClr val="dk2"/>
              </a:solidFill>
              <a:latin typeface="Open Sans"/>
              <a:ea typeface="Open Sans"/>
              <a:cs typeface="Open Sans"/>
            </a:endParaRPr>
          </a:p>
          <a:p>
            <a:pPr marL="857250" lvl="1" indent="-457200">
              <a:lnSpc>
                <a:spcPct val="110000"/>
              </a:lnSpc>
              <a:buClr>
                <a:schemeClr val="dk2"/>
              </a:buClr>
              <a:buSzPts val="2500"/>
              <a:buFont typeface="Courier New"/>
              <a:buChar char="o"/>
            </a:pPr>
            <a:r>
              <a:rPr lang="en-US" sz="2500">
                <a:solidFill>
                  <a:schemeClr val="dk2"/>
                </a:solidFill>
                <a:latin typeface="Open Sans"/>
                <a:ea typeface="Open Sans"/>
              </a:rPr>
              <a:t>Estimates the Region of Interest (ROI) and performs warping for ROI tracking. </a:t>
            </a:r>
            <a:endParaRPr lang="en-US" sz="2500">
              <a:solidFill>
                <a:schemeClr val="dk2"/>
              </a:solidFill>
              <a:latin typeface="Open Sans"/>
              <a:ea typeface="Open Sans"/>
              <a:cs typeface="Open Sans"/>
            </a:endParaRPr>
          </a:p>
          <a:p>
            <a:pPr marL="857250" lvl="1" indent="-457200">
              <a:lnSpc>
                <a:spcPct val="110000"/>
              </a:lnSpc>
              <a:buClr>
                <a:schemeClr val="dk2"/>
              </a:buClr>
              <a:buSzPts val="2500"/>
              <a:buFont typeface="Courier New"/>
              <a:buChar char="o"/>
            </a:pPr>
            <a:r>
              <a:rPr lang="en-US" sz="2500">
                <a:solidFill>
                  <a:schemeClr val="dk2"/>
                </a:solidFill>
                <a:latin typeface="Open Sans"/>
                <a:ea typeface="Open Sans"/>
              </a:rPr>
              <a:t>Detects markers, draws bounding boxes (BB), calculates the center of the BB, and computes the angle between centroids. </a:t>
            </a:r>
            <a:endParaRPr lang="en-US" sz="2500">
              <a:solidFill>
                <a:schemeClr val="dk2"/>
              </a:solidFill>
              <a:latin typeface="Open Sans"/>
              <a:ea typeface="Open Sans"/>
              <a:cs typeface="Open Sans"/>
            </a:endParaRPr>
          </a:p>
          <a:p>
            <a:pPr marL="457200" indent="-457200">
              <a:lnSpc>
                <a:spcPct val="110000"/>
              </a:lnSpc>
              <a:buClr>
                <a:schemeClr val="dk2"/>
              </a:buClr>
              <a:buSzPts val="2500"/>
              <a:buChar char="•"/>
            </a:pPr>
            <a:r>
              <a:rPr lang="en-US" sz="2500">
                <a:solidFill>
                  <a:schemeClr val="dk2"/>
                </a:solidFill>
                <a:latin typeface="Open Sans"/>
                <a:ea typeface="Open Sans"/>
              </a:rPr>
              <a:t>Display/Print Output: </a:t>
            </a:r>
            <a:endParaRPr lang="en-US" sz="2500">
              <a:solidFill>
                <a:schemeClr val="dk2"/>
              </a:solidFill>
              <a:latin typeface="Open Sans"/>
              <a:ea typeface="Open Sans"/>
              <a:cs typeface="Open Sans"/>
            </a:endParaRPr>
          </a:p>
          <a:p>
            <a:pPr marL="857250" lvl="1" indent="-457200">
              <a:lnSpc>
                <a:spcPct val="110000"/>
              </a:lnSpc>
              <a:buClr>
                <a:schemeClr val="dk2"/>
              </a:buClr>
              <a:buSzPts val="2500"/>
              <a:buFont typeface="Courier New"/>
              <a:buChar char="o"/>
            </a:pPr>
            <a:r>
              <a:rPr lang="en-US" sz="2500">
                <a:solidFill>
                  <a:schemeClr val="dk2"/>
                </a:solidFill>
                <a:latin typeface="Open Sans"/>
                <a:ea typeface="Open Sans"/>
              </a:rPr>
              <a:t>Updates and previews the image with information such as angle and frames per second (FPS) data. </a:t>
            </a:r>
            <a:endParaRPr lang="en-US" sz="2500">
              <a:solidFill>
                <a:schemeClr val="dk2"/>
              </a:solidFill>
              <a:latin typeface="Open Sans"/>
              <a:ea typeface="Open Sans"/>
              <a:cs typeface="Open Sans"/>
            </a:endParaRPr>
          </a:p>
        </p:txBody>
      </p:sp>
      <p:sp>
        <p:nvSpPr>
          <p:cNvPr id="12" name="Google Shape;43;g24339c885ab_3_7">
            <a:extLst>
              <a:ext uri="{FF2B5EF4-FFF2-40B4-BE49-F238E27FC236}">
                <a16:creationId xmlns:a16="http://schemas.microsoft.com/office/drawing/2014/main" id="{5BA8A790-11CA-1A8F-554E-5CE9538B12DF}"/>
              </a:ext>
            </a:extLst>
          </p:cNvPr>
          <p:cNvSpPr txBox="1"/>
          <p:nvPr/>
        </p:nvSpPr>
        <p:spPr>
          <a:xfrm>
            <a:off x="1152921" y="17654947"/>
            <a:ext cx="12190509" cy="3052067"/>
          </a:xfrm>
          <a:prstGeom prst="rect">
            <a:avLst/>
          </a:prstGeom>
          <a:noFill/>
          <a:ln>
            <a:noFill/>
          </a:ln>
        </p:spPr>
        <p:txBody>
          <a:bodyPr spcFirstLastPara="1" wrap="square" lIns="88875" tIns="44425" rIns="88875" bIns="44425" anchor="t" anchorCtr="0">
            <a:spAutoFit/>
          </a:bodyPr>
          <a:lstStyle/>
          <a:p>
            <a:pPr marL="443865" indent="-443865">
              <a:lnSpc>
                <a:spcPct val="110000"/>
              </a:lnSpc>
              <a:buSzPts val="2500"/>
              <a:buFont typeface="Arial,Sans-Serif"/>
              <a:buChar char="•"/>
            </a:pPr>
            <a:r>
              <a:rPr lang="en-US" sz="2500">
                <a:solidFill>
                  <a:schemeClr val="dk2"/>
                </a:solidFill>
                <a:latin typeface="Open Sans"/>
                <a:ea typeface="Open Sans"/>
              </a:rPr>
              <a:t>Develop a device capable of measuring ±20° in angular deflection with a resolution of ±0.2°.</a:t>
            </a:r>
            <a:endParaRPr lang="en-US">
              <a:solidFill>
                <a:schemeClr val="dk2"/>
              </a:solidFill>
              <a:latin typeface="Open Sans"/>
            </a:endParaRPr>
          </a:p>
          <a:p>
            <a:pPr marL="443865" indent="-443865">
              <a:lnSpc>
                <a:spcPct val="110000"/>
              </a:lnSpc>
              <a:buSzPts val="2500"/>
              <a:buFont typeface="Arial,Sans-Serif"/>
              <a:buChar char="•"/>
            </a:pPr>
            <a:r>
              <a:rPr lang="en-US" sz="2500">
                <a:solidFill>
                  <a:schemeClr val="dk2"/>
                </a:solidFill>
                <a:latin typeface="Open Sans"/>
                <a:ea typeface="Open Sans"/>
              </a:rPr>
              <a:t>The device should broadcast the data over the CAN bus interface with a frame rate &gt;=60Hz.</a:t>
            </a:r>
          </a:p>
          <a:p>
            <a:pPr marL="443865" indent="-443865">
              <a:lnSpc>
                <a:spcPct val="110000"/>
              </a:lnSpc>
              <a:buSzPts val="2500"/>
              <a:buFont typeface="Arial,Sans-Serif"/>
              <a:buChar char="•"/>
            </a:pPr>
            <a:r>
              <a:rPr lang="en-US" sz="2500">
                <a:solidFill>
                  <a:schemeClr val="dk2"/>
                </a:solidFill>
                <a:latin typeface="Open Sans"/>
                <a:ea typeface="Open Sans"/>
              </a:rPr>
              <a:t>CAN data should include the angular measurements, accuracy of the measurements, and the confidence of the accuracy</a:t>
            </a:r>
          </a:p>
          <a:p>
            <a:pPr marL="443865" indent="-443865">
              <a:lnSpc>
                <a:spcPct val="110000"/>
              </a:lnSpc>
              <a:buSzPts val="2500"/>
              <a:buFont typeface="Arial,Sans-Serif"/>
              <a:buChar char="•"/>
            </a:pPr>
            <a:r>
              <a:rPr lang="en-US" sz="2500">
                <a:solidFill>
                  <a:schemeClr val="dk2"/>
                </a:solidFill>
                <a:latin typeface="Open Sans"/>
                <a:ea typeface="Open Sans"/>
              </a:rPr>
              <a:t>The device must be capable of calibration at different wheelbase lengths</a:t>
            </a:r>
          </a:p>
        </p:txBody>
      </p:sp>
      <p:sp>
        <p:nvSpPr>
          <p:cNvPr id="15" name="Google Shape;44;g24339c885ab_3_7">
            <a:extLst>
              <a:ext uri="{FF2B5EF4-FFF2-40B4-BE49-F238E27FC236}">
                <a16:creationId xmlns:a16="http://schemas.microsoft.com/office/drawing/2014/main" id="{930A57B6-B26C-C766-970F-324C0498CEF3}"/>
              </a:ext>
            </a:extLst>
          </p:cNvPr>
          <p:cNvSpPr/>
          <p:nvPr/>
        </p:nvSpPr>
        <p:spPr>
          <a:xfrm>
            <a:off x="1182105" y="20917414"/>
            <a:ext cx="12190500" cy="888900"/>
          </a:xfrm>
          <a:prstGeom prst="rect">
            <a:avLst/>
          </a:prstGeom>
          <a:solidFill>
            <a:srgbClr val="B7A57A"/>
          </a:solidFill>
          <a:ln>
            <a:noFill/>
          </a:ln>
        </p:spPr>
        <p:txBody>
          <a:bodyPr spcFirstLastPara="1" wrap="square" lIns="133300" tIns="0" rIns="133300" bIns="0" anchor="ctr" anchorCtr="0">
            <a:noAutofit/>
          </a:bodyPr>
          <a:lstStyle/>
          <a:p>
            <a:pPr algn="ctr"/>
            <a:r>
              <a:rPr lang="en-US" sz="3500" b="1">
                <a:solidFill>
                  <a:srgbClr val="FFFFFF"/>
                </a:solidFill>
                <a:latin typeface="Encode Sans"/>
              </a:rPr>
              <a:t>Implementation</a:t>
            </a:r>
          </a:p>
        </p:txBody>
      </p:sp>
      <p:sp>
        <p:nvSpPr>
          <p:cNvPr id="17" name="Google Shape;44;g24339c885ab_3_7">
            <a:extLst>
              <a:ext uri="{FF2B5EF4-FFF2-40B4-BE49-F238E27FC236}">
                <a16:creationId xmlns:a16="http://schemas.microsoft.com/office/drawing/2014/main" id="{0345E12F-3029-AB57-61EA-1AA2BD2BC2A9}"/>
              </a:ext>
            </a:extLst>
          </p:cNvPr>
          <p:cNvSpPr/>
          <p:nvPr/>
        </p:nvSpPr>
        <p:spPr>
          <a:xfrm>
            <a:off x="14722722" y="6990413"/>
            <a:ext cx="12190500" cy="888900"/>
          </a:xfrm>
          <a:prstGeom prst="rect">
            <a:avLst/>
          </a:prstGeom>
          <a:solidFill>
            <a:srgbClr val="B7A57A"/>
          </a:solidFill>
          <a:ln>
            <a:noFill/>
          </a:ln>
        </p:spPr>
        <p:txBody>
          <a:bodyPr spcFirstLastPara="1" wrap="square" lIns="133300" tIns="0" rIns="133300" bIns="0" anchor="ctr" anchorCtr="0">
            <a:noAutofit/>
          </a:bodyPr>
          <a:lstStyle/>
          <a:p>
            <a:pPr algn="ctr"/>
            <a:r>
              <a:rPr lang="en-US" sz="3500" b="1">
                <a:solidFill>
                  <a:srgbClr val="FFFFFF"/>
                </a:solidFill>
                <a:latin typeface="Encode Sans"/>
              </a:rPr>
              <a:t>Light Markers</a:t>
            </a:r>
            <a:endParaRPr lang="en-US"/>
          </a:p>
        </p:txBody>
      </p:sp>
      <p:sp>
        <p:nvSpPr>
          <p:cNvPr id="18" name="Google Shape;43;g24339c885ab_3_7">
            <a:extLst>
              <a:ext uri="{FF2B5EF4-FFF2-40B4-BE49-F238E27FC236}">
                <a16:creationId xmlns:a16="http://schemas.microsoft.com/office/drawing/2014/main" id="{75EE76EE-C605-C35C-EBB1-C08169D6FBED}"/>
              </a:ext>
            </a:extLst>
          </p:cNvPr>
          <p:cNvSpPr txBox="1"/>
          <p:nvPr/>
        </p:nvSpPr>
        <p:spPr>
          <a:xfrm>
            <a:off x="1174103" y="22079552"/>
            <a:ext cx="12190509" cy="2628874"/>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Char char="•"/>
            </a:pPr>
            <a:r>
              <a:rPr lang="en-US" sz="2500">
                <a:solidFill>
                  <a:schemeClr val="dk2"/>
                </a:solidFill>
                <a:latin typeface="Open Sans"/>
                <a:ea typeface="Open Sans"/>
                <a:cs typeface="Open Sans"/>
              </a:rPr>
              <a:t>A camera-based approach where a camera records markers, then uses computer vision to identify the illuminated markers and calculate the angle based on the vertical displacements of the markers.</a:t>
            </a:r>
            <a:endParaRPr lang="en-US">
              <a:solidFill>
                <a:schemeClr val="dk2"/>
              </a:solidFill>
              <a:latin typeface="Open Sans"/>
            </a:endParaRPr>
          </a:p>
          <a:p>
            <a:pPr marL="443865" indent="-443865">
              <a:lnSpc>
                <a:spcPct val="110000"/>
              </a:lnSpc>
              <a:buClr>
                <a:schemeClr val="dk2"/>
              </a:buClr>
              <a:buSzPts val="2500"/>
              <a:buChar char="•"/>
            </a:pPr>
            <a:r>
              <a:rPr lang="en-US" sz="2500">
                <a:solidFill>
                  <a:schemeClr val="dk2"/>
                </a:solidFill>
                <a:latin typeface="Open Sans"/>
                <a:ea typeface="Open Sans"/>
                <a:cs typeface="Open Sans"/>
              </a:rPr>
              <a:t>These components would be in the undercarriage. The camera would be placed at the front end of the truck frame looking towards the back. The light markers would be placed at the back end of the truck frame.</a:t>
            </a:r>
          </a:p>
        </p:txBody>
      </p:sp>
      <p:sp>
        <p:nvSpPr>
          <p:cNvPr id="19" name="Google Shape;43;g24339c885ab_3_7">
            <a:extLst>
              <a:ext uri="{FF2B5EF4-FFF2-40B4-BE49-F238E27FC236}">
                <a16:creationId xmlns:a16="http://schemas.microsoft.com/office/drawing/2014/main" id="{855A2E39-E751-D0F6-0EB5-05295EF14A63}"/>
              </a:ext>
            </a:extLst>
          </p:cNvPr>
          <p:cNvSpPr txBox="1"/>
          <p:nvPr/>
        </p:nvSpPr>
        <p:spPr>
          <a:xfrm>
            <a:off x="14731973" y="8210591"/>
            <a:ext cx="8017456" cy="3052067"/>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A light source is used to illuminate the markers patterns to allow easy detection independent of environment.</a:t>
            </a:r>
            <a:endParaRPr lang="en-US">
              <a:solidFill>
                <a:schemeClr val="dk2"/>
              </a:solidFill>
              <a:latin typeface="Open Sans"/>
            </a:endParaRP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Red film is used to turn the light red which paired with a red-light filter, filters out all but red light.</a:t>
            </a:r>
          </a:p>
          <a:p>
            <a:pPr marL="443865" indent="-443865">
              <a:lnSpc>
                <a:spcPct val="110000"/>
              </a:lnSpc>
              <a:buClr>
                <a:schemeClr val="dk2"/>
              </a:buClr>
              <a:buSzPts val="2500"/>
              <a:buFont typeface="Arial"/>
              <a:buChar char="•"/>
            </a:pPr>
            <a:r>
              <a:rPr lang="en-US" sz="2500" err="1">
                <a:solidFill>
                  <a:schemeClr val="dk2"/>
                </a:solidFill>
                <a:latin typeface="Open Sans"/>
                <a:ea typeface="Open Sans"/>
                <a:cs typeface="Open Sans"/>
              </a:rPr>
              <a:t>ArUco</a:t>
            </a:r>
            <a:r>
              <a:rPr lang="en-US" sz="2500">
                <a:solidFill>
                  <a:schemeClr val="dk2"/>
                </a:solidFill>
                <a:latin typeface="Open Sans"/>
                <a:ea typeface="Open Sans"/>
                <a:cs typeface="Open Sans"/>
              </a:rPr>
              <a:t> codes are used for the marker patterns for they are simper to detect at a distance.</a:t>
            </a:r>
          </a:p>
        </p:txBody>
      </p:sp>
      <p:sp>
        <p:nvSpPr>
          <p:cNvPr id="20" name="Google Shape;44;g24339c885ab_3_7">
            <a:extLst>
              <a:ext uri="{FF2B5EF4-FFF2-40B4-BE49-F238E27FC236}">
                <a16:creationId xmlns:a16="http://schemas.microsoft.com/office/drawing/2014/main" id="{61AE9C6D-5579-1597-2DA8-57FB8993D332}"/>
              </a:ext>
            </a:extLst>
          </p:cNvPr>
          <p:cNvSpPr/>
          <p:nvPr/>
        </p:nvSpPr>
        <p:spPr>
          <a:xfrm>
            <a:off x="29092125" y="25041547"/>
            <a:ext cx="12190500" cy="888900"/>
          </a:xfrm>
          <a:prstGeom prst="rect">
            <a:avLst/>
          </a:prstGeom>
          <a:solidFill>
            <a:srgbClr val="B7A57A"/>
          </a:solidFill>
          <a:ln>
            <a:noFill/>
          </a:ln>
        </p:spPr>
        <p:txBody>
          <a:bodyPr spcFirstLastPara="1" wrap="square" lIns="133300" tIns="0" rIns="133300" bIns="0" anchor="ctr" anchorCtr="0">
            <a:noAutofit/>
          </a:bodyPr>
          <a:lstStyle/>
          <a:p>
            <a:pPr algn="ctr"/>
            <a:r>
              <a:rPr lang="en-US" sz="3500" b="1">
                <a:solidFill>
                  <a:srgbClr val="FFFFFF"/>
                </a:solidFill>
                <a:latin typeface="Encode Sans"/>
              </a:rPr>
              <a:t>Future Work</a:t>
            </a:r>
            <a:endParaRPr lang="en-US" err="1"/>
          </a:p>
        </p:txBody>
      </p:sp>
      <p:sp>
        <p:nvSpPr>
          <p:cNvPr id="21" name="Google Shape;44;g24339c885ab_3_7">
            <a:extLst>
              <a:ext uri="{FF2B5EF4-FFF2-40B4-BE49-F238E27FC236}">
                <a16:creationId xmlns:a16="http://schemas.microsoft.com/office/drawing/2014/main" id="{798A8E19-20BC-595C-BED5-3511B1182768}"/>
              </a:ext>
            </a:extLst>
          </p:cNvPr>
          <p:cNvSpPr/>
          <p:nvPr/>
        </p:nvSpPr>
        <p:spPr>
          <a:xfrm>
            <a:off x="29107845" y="18530695"/>
            <a:ext cx="12190500" cy="888900"/>
          </a:xfrm>
          <a:prstGeom prst="rect">
            <a:avLst/>
          </a:prstGeom>
          <a:solidFill>
            <a:srgbClr val="B7A57A"/>
          </a:solidFill>
          <a:ln>
            <a:noFill/>
          </a:ln>
        </p:spPr>
        <p:txBody>
          <a:bodyPr spcFirstLastPara="1" wrap="square" lIns="133300" tIns="0" rIns="133300" bIns="0" anchor="ctr" anchorCtr="0">
            <a:noAutofit/>
          </a:bodyPr>
          <a:lstStyle/>
          <a:p>
            <a:pPr algn="ctr">
              <a:buSzPts val="3500"/>
            </a:pPr>
            <a:r>
              <a:rPr lang="en-US" sz="3500" b="1">
                <a:solidFill>
                  <a:srgbClr val="FFFFFF"/>
                </a:solidFill>
                <a:latin typeface="Encode Sans"/>
              </a:rPr>
              <a:t>Results</a:t>
            </a:r>
            <a:endParaRPr lang="en-US" sz="3500" b="1" i="0" u="none" strike="noStrike" cap="none">
              <a:solidFill>
                <a:srgbClr val="FFFFFF"/>
              </a:solidFill>
              <a:latin typeface="Encode Sans"/>
              <a:ea typeface="Arial"/>
              <a:cs typeface="Arial"/>
            </a:endParaRPr>
          </a:p>
        </p:txBody>
      </p:sp>
      <p:sp>
        <p:nvSpPr>
          <p:cNvPr id="22" name="Google Shape;43;g24339c885ab_3_7">
            <a:extLst>
              <a:ext uri="{FF2B5EF4-FFF2-40B4-BE49-F238E27FC236}">
                <a16:creationId xmlns:a16="http://schemas.microsoft.com/office/drawing/2014/main" id="{78D969BD-A6B1-360E-95C2-F7CC50B3511A}"/>
              </a:ext>
            </a:extLst>
          </p:cNvPr>
          <p:cNvSpPr txBox="1"/>
          <p:nvPr/>
        </p:nvSpPr>
        <p:spPr>
          <a:xfrm>
            <a:off x="29074730" y="7999133"/>
            <a:ext cx="12190509" cy="1782489"/>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In the lab, we used a stepper motor to move our markers by prescribed angular displacements.</a:t>
            </a:r>
            <a:endParaRPr lang="en-US">
              <a:solidFill>
                <a:schemeClr val="dk2"/>
              </a:solidFill>
              <a:latin typeface="Open Sans"/>
            </a:endParaRP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We did this to test the device's accuracy by comparing the recorded angles to the actual angle we set the markers to.</a:t>
            </a:r>
          </a:p>
        </p:txBody>
      </p:sp>
      <p:sp>
        <p:nvSpPr>
          <p:cNvPr id="23" name="Google Shape;43;g24339c885ab_3_7">
            <a:extLst>
              <a:ext uri="{FF2B5EF4-FFF2-40B4-BE49-F238E27FC236}">
                <a16:creationId xmlns:a16="http://schemas.microsoft.com/office/drawing/2014/main" id="{11E8A179-2A67-5CC9-717C-E93BE7DF603C}"/>
              </a:ext>
            </a:extLst>
          </p:cNvPr>
          <p:cNvSpPr txBox="1"/>
          <p:nvPr/>
        </p:nvSpPr>
        <p:spPr>
          <a:xfrm>
            <a:off x="29240253" y="19512147"/>
            <a:ext cx="6566087" cy="5168031"/>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In our lab tests, we achieved the target accuracy and range of motion.</a:t>
            </a:r>
            <a:endParaRPr lang="en-US">
              <a:solidFill>
                <a:schemeClr val="dk2"/>
              </a:solidFill>
              <a:latin typeface="Open Sans"/>
            </a:endParaRP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We tested at different wheelbase lengths and obtained similar results.</a:t>
            </a: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Due to a hardware issue, we could only attain a max frame rate of 45Hz.</a:t>
            </a: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In our field tests, we learned how outside light can prevent our markers from expelling only red light.</a:t>
            </a: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In the interest of time, we cut CAN integration and confidence reporting out of our scope.</a:t>
            </a:r>
          </a:p>
        </p:txBody>
      </p:sp>
      <p:sp>
        <p:nvSpPr>
          <p:cNvPr id="24" name="Google Shape;43;g24339c885ab_3_7">
            <a:extLst>
              <a:ext uri="{FF2B5EF4-FFF2-40B4-BE49-F238E27FC236}">
                <a16:creationId xmlns:a16="http://schemas.microsoft.com/office/drawing/2014/main" id="{4F43683C-0DFC-1C76-A168-A81338EF1A2D}"/>
              </a:ext>
            </a:extLst>
          </p:cNvPr>
          <p:cNvSpPr txBox="1"/>
          <p:nvPr/>
        </p:nvSpPr>
        <p:spPr>
          <a:xfrm>
            <a:off x="29102229" y="26126062"/>
            <a:ext cx="6074859" cy="2628874"/>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Work out hardware issues to obtain a higher frame rate.</a:t>
            </a:r>
            <a:endParaRPr lang="en-US">
              <a:solidFill>
                <a:schemeClr val="dk2"/>
              </a:solidFill>
              <a:latin typeface="Open Sans"/>
            </a:endParaRP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Broadcast our data over CAN.</a:t>
            </a: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Develop a method of incorporating confidence into our readings.</a:t>
            </a:r>
          </a:p>
          <a:p>
            <a:pPr marL="443865" indent="-443865">
              <a:lnSpc>
                <a:spcPct val="110000"/>
              </a:lnSpc>
              <a:buClr>
                <a:schemeClr val="dk2"/>
              </a:buClr>
              <a:buSzPts val="2500"/>
              <a:buFont typeface="Arial"/>
              <a:buChar char="•"/>
            </a:pPr>
            <a:endParaRPr lang="en-US" sz="2500">
              <a:solidFill>
                <a:schemeClr val="dk2"/>
              </a:solidFill>
              <a:latin typeface="Open Sans"/>
              <a:ea typeface="Open Sans"/>
              <a:cs typeface="Open Sans"/>
            </a:endParaRPr>
          </a:p>
        </p:txBody>
      </p:sp>
      <p:pic>
        <p:nvPicPr>
          <p:cNvPr id="2" name="Picture 1" descr="Paccar Repair Specialists in Phoenix, AZ | American Diesel Repair">
            <a:extLst>
              <a:ext uri="{FF2B5EF4-FFF2-40B4-BE49-F238E27FC236}">
                <a16:creationId xmlns:a16="http://schemas.microsoft.com/office/drawing/2014/main" id="{7F962714-FE58-CE9C-C9FA-F34C4C30632C}"/>
              </a:ext>
            </a:extLst>
          </p:cNvPr>
          <p:cNvPicPr>
            <a:picLocks noChangeAspect="1"/>
          </p:cNvPicPr>
          <p:nvPr/>
        </p:nvPicPr>
        <p:blipFill>
          <a:blip r:embed="rId4"/>
          <a:stretch>
            <a:fillRect/>
          </a:stretch>
        </p:blipFill>
        <p:spPr>
          <a:xfrm>
            <a:off x="39108367" y="2284412"/>
            <a:ext cx="4779938" cy="1368722"/>
          </a:xfrm>
          <a:prstGeom prst="rect">
            <a:avLst/>
          </a:prstGeom>
        </p:spPr>
      </p:pic>
      <p:pic>
        <p:nvPicPr>
          <p:cNvPr id="8" name="Picture 7" descr="A diagram of a light meter&#10;&#10;Description automatically generated">
            <a:extLst>
              <a:ext uri="{FF2B5EF4-FFF2-40B4-BE49-F238E27FC236}">
                <a16:creationId xmlns:a16="http://schemas.microsoft.com/office/drawing/2014/main" id="{B8B10A7B-1F96-C75E-6F5A-6C0B64C4D89C}"/>
              </a:ext>
            </a:extLst>
          </p:cNvPr>
          <p:cNvPicPr>
            <a:picLocks noChangeAspect="1"/>
          </p:cNvPicPr>
          <p:nvPr/>
        </p:nvPicPr>
        <p:blipFill>
          <a:blip r:embed="rId5"/>
          <a:stretch>
            <a:fillRect/>
          </a:stretch>
        </p:blipFill>
        <p:spPr>
          <a:xfrm>
            <a:off x="4363865" y="24964991"/>
            <a:ext cx="5793172" cy="3936128"/>
          </a:xfrm>
          <a:prstGeom prst="rect">
            <a:avLst/>
          </a:prstGeom>
          <a:ln>
            <a:solidFill>
              <a:schemeClr val="tx1"/>
            </a:solidFill>
          </a:ln>
        </p:spPr>
      </p:pic>
      <p:pic>
        <p:nvPicPr>
          <p:cNvPr id="11" name="Picture 10" descr="A diagram of a light bulb and a light bulb&#10;&#10;Description automatically generated">
            <a:extLst>
              <a:ext uri="{FF2B5EF4-FFF2-40B4-BE49-F238E27FC236}">
                <a16:creationId xmlns:a16="http://schemas.microsoft.com/office/drawing/2014/main" id="{6148823F-A032-5F6F-3940-EB65E8C0A95F}"/>
              </a:ext>
            </a:extLst>
          </p:cNvPr>
          <p:cNvPicPr>
            <a:picLocks noChangeAspect="1"/>
          </p:cNvPicPr>
          <p:nvPr/>
        </p:nvPicPr>
        <p:blipFill>
          <a:blip r:embed="rId6"/>
          <a:stretch>
            <a:fillRect/>
          </a:stretch>
        </p:blipFill>
        <p:spPr>
          <a:xfrm>
            <a:off x="23045609" y="8004357"/>
            <a:ext cx="3900690" cy="7225320"/>
          </a:xfrm>
          <a:prstGeom prst="rect">
            <a:avLst/>
          </a:prstGeom>
          <a:ln>
            <a:solidFill>
              <a:schemeClr val="tx1"/>
            </a:solidFill>
          </a:ln>
        </p:spPr>
      </p:pic>
      <p:pic>
        <p:nvPicPr>
          <p:cNvPr id="13" name="Picture 12" descr="A white box with black text on it&#10;&#10;Description automatically generated">
            <a:extLst>
              <a:ext uri="{FF2B5EF4-FFF2-40B4-BE49-F238E27FC236}">
                <a16:creationId xmlns:a16="http://schemas.microsoft.com/office/drawing/2014/main" id="{8C723EAF-3D5D-28CF-19FB-B6149B5A3B01}"/>
              </a:ext>
            </a:extLst>
          </p:cNvPr>
          <p:cNvPicPr>
            <a:picLocks noChangeAspect="1"/>
          </p:cNvPicPr>
          <p:nvPr/>
        </p:nvPicPr>
        <p:blipFill>
          <a:blip r:embed="rId7"/>
          <a:stretch>
            <a:fillRect/>
          </a:stretch>
        </p:blipFill>
        <p:spPr>
          <a:xfrm>
            <a:off x="18030165" y="11270944"/>
            <a:ext cx="4726362" cy="4054583"/>
          </a:xfrm>
          <a:prstGeom prst="rect">
            <a:avLst/>
          </a:prstGeom>
          <a:ln>
            <a:solidFill>
              <a:schemeClr val="tx1"/>
            </a:solidFill>
          </a:ln>
        </p:spPr>
      </p:pic>
      <p:grpSp>
        <p:nvGrpSpPr>
          <p:cNvPr id="28" name="Group 27">
            <a:extLst>
              <a:ext uri="{FF2B5EF4-FFF2-40B4-BE49-F238E27FC236}">
                <a16:creationId xmlns:a16="http://schemas.microsoft.com/office/drawing/2014/main" id="{3F7AF0FF-3AD7-0415-ECDF-654716596066}"/>
              </a:ext>
            </a:extLst>
          </p:cNvPr>
          <p:cNvGrpSpPr/>
          <p:nvPr/>
        </p:nvGrpSpPr>
        <p:grpSpPr>
          <a:xfrm>
            <a:off x="30369280" y="14167759"/>
            <a:ext cx="9588590" cy="3605820"/>
            <a:chOff x="16276718" y="9744642"/>
            <a:chExt cx="34177671" cy="12325559"/>
          </a:xfrm>
        </p:grpSpPr>
        <p:pic>
          <p:nvPicPr>
            <p:cNvPr id="25" name="Picture 24" descr="A person in a red hat working in the back of a black truck&#10;&#10;Description automatically generated">
              <a:extLst>
                <a:ext uri="{FF2B5EF4-FFF2-40B4-BE49-F238E27FC236}">
                  <a16:creationId xmlns:a16="http://schemas.microsoft.com/office/drawing/2014/main" id="{78076DA0-174C-DEA5-FFD9-F0B19BDDD404}"/>
                </a:ext>
              </a:extLst>
            </p:cNvPr>
            <p:cNvPicPr>
              <a:picLocks noChangeAspect="1"/>
            </p:cNvPicPr>
            <p:nvPr/>
          </p:nvPicPr>
          <p:blipFill rotWithShape="1">
            <a:blip r:embed="rId8"/>
            <a:srcRect l="10899" t="618" r="31026" b="-379"/>
            <a:stretch/>
          </p:blipFill>
          <p:spPr>
            <a:xfrm>
              <a:off x="16276718" y="9748741"/>
              <a:ext cx="15466469" cy="12321460"/>
            </a:xfrm>
            <a:prstGeom prst="rect">
              <a:avLst/>
            </a:prstGeom>
          </p:spPr>
        </p:pic>
        <p:pic>
          <p:nvPicPr>
            <p:cNvPr id="27" name="Picture 26" descr="A trailer with pallets on it&#10;&#10;Description automatically generated">
              <a:extLst>
                <a:ext uri="{FF2B5EF4-FFF2-40B4-BE49-F238E27FC236}">
                  <a16:creationId xmlns:a16="http://schemas.microsoft.com/office/drawing/2014/main" id="{140C9EAF-5143-360D-D9AA-89A094767D18}"/>
                </a:ext>
              </a:extLst>
            </p:cNvPr>
            <p:cNvPicPr>
              <a:picLocks noChangeAspect="1"/>
            </p:cNvPicPr>
            <p:nvPr/>
          </p:nvPicPr>
          <p:blipFill rotWithShape="1">
            <a:blip r:embed="rId9"/>
            <a:srcRect l="9618" t="-30" r="19237" b="132"/>
            <a:stretch/>
          </p:blipFill>
          <p:spPr>
            <a:xfrm>
              <a:off x="31507302" y="9744642"/>
              <a:ext cx="18947087" cy="12274609"/>
            </a:xfrm>
            <a:prstGeom prst="rect">
              <a:avLst/>
            </a:prstGeom>
          </p:spPr>
        </p:pic>
      </p:grpSp>
      <p:pic>
        <p:nvPicPr>
          <p:cNvPr id="29" name="Picture 28" descr="A person standing next to a table&#10;&#10;Description automatically generated">
            <a:extLst>
              <a:ext uri="{FF2B5EF4-FFF2-40B4-BE49-F238E27FC236}">
                <a16:creationId xmlns:a16="http://schemas.microsoft.com/office/drawing/2014/main" id="{BFF92A08-AA11-B692-659C-8F786505E372}"/>
              </a:ext>
            </a:extLst>
          </p:cNvPr>
          <p:cNvPicPr>
            <a:picLocks noChangeAspect="1"/>
          </p:cNvPicPr>
          <p:nvPr/>
        </p:nvPicPr>
        <p:blipFill>
          <a:blip r:embed="rId10"/>
          <a:stretch>
            <a:fillRect/>
          </a:stretch>
        </p:blipFill>
        <p:spPr>
          <a:xfrm>
            <a:off x="31152493" y="9861172"/>
            <a:ext cx="8487826" cy="2723085"/>
          </a:xfrm>
          <a:prstGeom prst="rect">
            <a:avLst/>
          </a:prstGeom>
        </p:spPr>
      </p:pic>
      <p:sp>
        <p:nvSpPr>
          <p:cNvPr id="30" name="Google Shape;43;g24339c885ab_3_7">
            <a:extLst>
              <a:ext uri="{FF2B5EF4-FFF2-40B4-BE49-F238E27FC236}">
                <a16:creationId xmlns:a16="http://schemas.microsoft.com/office/drawing/2014/main" id="{56701757-F6D5-EBB5-F7C6-00626B3AE7CB}"/>
              </a:ext>
            </a:extLst>
          </p:cNvPr>
          <p:cNvSpPr txBox="1"/>
          <p:nvPr/>
        </p:nvSpPr>
        <p:spPr>
          <a:xfrm>
            <a:off x="29078660" y="12805152"/>
            <a:ext cx="12190509" cy="1359296"/>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In the field, we mounted our system to a truck and trailer and then had them drive over obstacles.</a:t>
            </a:r>
            <a:endParaRPr lang="en-US">
              <a:solidFill>
                <a:schemeClr val="dk2"/>
              </a:solidFill>
              <a:latin typeface="Open Sans"/>
            </a:endParaRPr>
          </a:p>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We did this to test the effects of vibrations on our data accuracy.</a:t>
            </a:r>
          </a:p>
        </p:txBody>
      </p:sp>
      <p:pic>
        <p:nvPicPr>
          <p:cNvPr id="26" name="Picture 25" descr="The back of a red truck&#10;&#10;Description automatically generated">
            <a:extLst>
              <a:ext uri="{FF2B5EF4-FFF2-40B4-BE49-F238E27FC236}">
                <a16:creationId xmlns:a16="http://schemas.microsoft.com/office/drawing/2014/main" id="{D3B8E2F2-D103-1976-2D37-1D6BC7EE66F6}"/>
              </a:ext>
            </a:extLst>
          </p:cNvPr>
          <p:cNvPicPr>
            <a:picLocks noChangeAspect="1"/>
          </p:cNvPicPr>
          <p:nvPr/>
        </p:nvPicPr>
        <p:blipFill>
          <a:blip r:embed="rId11"/>
          <a:stretch>
            <a:fillRect/>
          </a:stretch>
        </p:blipFill>
        <p:spPr>
          <a:xfrm>
            <a:off x="1485659" y="11077643"/>
            <a:ext cx="6269643" cy="4942052"/>
          </a:xfrm>
          <a:prstGeom prst="rect">
            <a:avLst/>
          </a:prstGeom>
        </p:spPr>
      </p:pic>
      <p:pic>
        <p:nvPicPr>
          <p:cNvPr id="31" name="Picture 30" descr="A diagram of different colors and shapes&#10;&#10;Description automatically generated">
            <a:extLst>
              <a:ext uri="{FF2B5EF4-FFF2-40B4-BE49-F238E27FC236}">
                <a16:creationId xmlns:a16="http://schemas.microsoft.com/office/drawing/2014/main" id="{55F42B09-F9F6-8B88-BC80-28003AF9D485}"/>
              </a:ext>
            </a:extLst>
          </p:cNvPr>
          <p:cNvPicPr>
            <a:picLocks noChangeAspect="1"/>
          </p:cNvPicPr>
          <p:nvPr/>
        </p:nvPicPr>
        <p:blipFill rotWithShape="1">
          <a:blip r:embed="rId12"/>
          <a:srcRect t="112" r="1941" b="529"/>
          <a:stretch/>
        </p:blipFill>
        <p:spPr>
          <a:xfrm>
            <a:off x="8057919" y="10896808"/>
            <a:ext cx="5279593" cy="5316655"/>
          </a:xfrm>
          <a:prstGeom prst="rect">
            <a:avLst/>
          </a:prstGeom>
        </p:spPr>
      </p:pic>
      <p:sp>
        <p:nvSpPr>
          <p:cNvPr id="4" name="Google Shape;43;g24339c885ab_3_7">
            <a:extLst>
              <a:ext uri="{FF2B5EF4-FFF2-40B4-BE49-F238E27FC236}">
                <a16:creationId xmlns:a16="http://schemas.microsoft.com/office/drawing/2014/main" id="{9847F757-28B4-9D75-3DA5-B2FC0F44B581}"/>
              </a:ext>
            </a:extLst>
          </p:cNvPr>
          <p:cNvSpPr txBox="1"/>
          <p:nvPr/>
        </p:nvSpPr>
        <p:spPr>
          <a:xfrm>
            <a:off x="29235667" y="17914454"/>
            <a:ext cx="12190509" cy="512910"/>
          </a:xfrm>
          <a:prstGeom prst="rect">
            <a:avLst/>
          </a:prstGeom>
          <a:noFill/>
          <a:ln>
            <a:noFill/>
          </a:ln>
        </p:spPr>
        <p:txBody>
          <a:bodyPr spcFirstLastPara="1" wrap="square" lIns="88875" tIns="44425" rIns="88875" bIns="44425" anchor="t" anchorCtr="0">
            <a:spAutoFit/>
          </a:bodyPr>
          <a:lstStyle/>
          <a:p>
            <a:pPr marL="443865" indent="-443865">
              <a:lnSpc>
                <a:spcPct val="110000"/>
              </a:lnSpc>
              <a:buClr>
                <a:schemeClr val="dk2"/>
              </a:buClr>
              <a:buSzPts val="2500"/>
              <a:buFont typeface="Arial"/>
              <a:buChar char="•"/>
            </a:pPr>
            <a:r>
              <a:rPr lang="en-US" sz="2500">
                <a:solidFill>
                  <a:schemeClr val="dk2"/>
                </a:solidFill>
                <a:latin typeface="Open Sans"/>
                <a:ea typeface="Open Sans"/>
                <a:cs typeface="Open Sans"/>
              </a:rPr>
              <a:t>Our tests measured relative angular displacements, not actual frame twist.</a:t>
            </a:r>
            <a:endParaRPr lang="en-US"/>
          </a:p>
        </p:txBody>
      </p:sp>
      <p:pic>
        <p:nvPicPr>
          <p:cNvPr id="35" name="Picture 34" descr="A device on a piece of wood&#10;&#10;Description automatically generated">
            <a:extLst>
              <a:ext uri="{FF2B5EF4-FFF2-40B4-BE49-F238E27FC236}">
                <a16:creationId xmlns:a16="http://schemas.microsoft.com/office/drawing/2014/main" id="{8529162A-78C8-C73E-6EC2-BEB1DE392EA3}"/>
              </a:ext>
            </a:extLst>
          </p:cNvPr>
          <p:cNvPicPr>
            <a:picLocks noChangeAspect="1"/>
          </p:cNvPicPr>
          <p:nvPr/>
        </p:nvPicPr>
        <p:blipFill>
          <a:blip r:embed="rId13"/>
          <a:stretch>
            <a:fillRect/>
          </a:stretch>
        </p:blipFill>
        <p:spPr>
          <a:xfrm>
            <a:off x="36937229" y="19476288"/>
            <a:ext cx="3608000" cy="2454217"/>
          </a:xfrm>
          <a:prstGeom prst="rect">
            <a:avLst/>
          </a:prstGeom>
        </p:spPr>
      </p:pic>
      <p:pic>
        <p:nvPicPr>
          <p:cNvPr id="36" name="Picture 35">
            <a:extLst>
              <a:ext uri="{FF2B5EF4-FFF2-40B4-BE49-F238E27FC236}">
                <a16:creationId xmlns:a16="http://schemas.microsoft.com/office/drawing/2014/main" id="{7B20F537-D1DF-0112-86DD-11AC57EF952E}"/>
              </a:ext>
            </a:extLst>
          </p:cNvPr>
          <p:cNvPicPr>
            <a:picLocks noChangeAspect="1"/>
          </p:cNvPicPr>
          <p:nvPr/>
        </p:nvPicPr>
        <p:blipFill>
          <a:blip r:embed="rId14"/>
          <a:stretch>
            <a:fillRect/>
          </a:stretch>
        </p:blipFill>
        <p:spPr>
          <a:xfrm>
            <a:off x="36256012" y="22166649"/>
            <a:ext cx="4935928" cy="2680661"/>
          </a:xfrm>
          <a:prstGeom prst="rect">
            <a:avLst/>
          </a:prstGeom>
        </p:spPr>
      </p:pic>
      <p:pic>
        <p:nvPicPr>
          <p:cNvPr id="16" name="Picture 15" descr="A graph of a camera lens coverage ranges&#10;&#10;Description automatically generated">
            <a:extLst>
              <a:ext uri="{FF2B5EF4-FFF2-40B4-BE49-F238E27FC236}">
                <a16:creationId xmlns:a16="http://schemas.microsoft.com/office/drawing/2014/main" id="{0A9AD30D-6B52-C5E5-A061-A5AA606EFBB4}"/>
              </a:ext>
            </a:extLst>
          </p:cNvPr>
          <p:cNvPicPr>
            <a:picLocks noChangeAspect="1"/>
          </p:cNvPicPr>
          <p:nvPr/>
        </p:nvPicPr>
        <p:blipFill>
          <a:blip r:embed="rId15"/>
          <a:stretch>
            <a:fillRect/>
          </a:stretch>
        </p:blipFill>
        <p:spPr>
          <a:xfrm>
            <a:off x="35996232" y="25944842"/>
            <a:ext cx="4541089" cy="3060581"/>
          </a:xfrm>
          <a:prstGeom prst="rect">
            <a:avLst/>
          </a:prstGeom>
        </p:spPr>
      </p:pic>
      <p:sp>
        <p:nvSpPr>
          <p:cNvPr id="32" name="TextBox 31">
            <a:extLst>
              <a:ext uri="{FF2B5EF4-FFF2-40B4-BE49-F238E27FC236}">
                <a16:creationId xmlns:a16="http://schemas.microsoft.com/office/drawing/2014/main" id="{BE0BD633-8EFD-B831-0396-C59A2439ABE7}"/>
              </a:ext>
            </a:extLst>
          </p:cNvPr>
          <p:cNvSpPr txBox="1"/>
          <p:nvPr/>
        </p:nvSpPr>
        <p:spPr>
          <a:xfrm>
            <a:off x="1745382" y="16073969"/>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1: Truck twisting</a:t>
            </a:r>
            <a:endParaRPr lang="en-US" i="1"/>
          </a:p>
        </p:txBody>
      </p:sp>
      <p:sp>
        <p:nvSpPr>
          <p:cNvPr id="33" name="TextBox 32">
            <a:extLst>
              <a:ext uri="{FF2B5EF4-FFF2-40B4-BE49-F238E27FC236}">
                <a16:creationId xmlns:a16="http://schemas.microsoft.com/office/drawing/2014/main" id="{B027E25C-C802-DBDF-CF13-97645D7DE454}"/>
              </a:ext>
            </a:extLst>
          </p:cNvPr>
          <p:cNvSpPr txBox="1"/>
          <p:nvPr/>
        </p:nvSpPr>
        <p:spPr>
          <a:xfrm>
            <a:off x="7766619" y="16211991"/>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2: Frame twist diagram</a:t>
            </a:r>
            <a:endParaRPr lang="en-US" i="1"/>
          </a:p>
        </p:txBody>
      </p:sp>
      <p:sp>
        <p:nvSpPr>
          <p:cNvPr id="37" name="TextBox 36">
            <a:extLst>
              <a:ext uri="{FF2B5EF4-FFF2-40B4-BE49-F238E27FC236}">
                <a16:creationId xmlns:a16="http://schemas.microsoft.com/office/drawing/2014/main" id="{A2040247-C568-8F06-6798-ECA335A1756D}"/>
              </a:ext>
            </a:extLst>
          </p:cNvPr>
          <p:cNvSpPr txBox="1"/>
          <p:nvPr/>
        </p:nvSpPr>
        <p:spPr>
          <a:xfrm>
            <a:off x="4419432" y="28951032"/>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3: CAD model of prototype test setup</a:t>
            </a:r>
            <a:endParaRPr lang="en-US" i="1"/>
          </a:p>
        </p:txBody>
      </p:sp>
      <p:sp>
        <p:nvSpPr>
          <p:cNvPr id="38" name="TextBox 37">
            <a:extLst>
              <a:ext uri="{FF2B5EF4-FFF2-40B4-BE49-F238E27FC236}">
                <a16:creationId xmlns:a16="http://schemas.microsoft.com/office/drawing/2014/main" id="{8C9AB9C6-F699-4AC1-DBDF-D3574DBEE2C8}"/>
              </a:ext>
            </a:extLst>
          </p:cNvPr>
          <p:cNvSpPr txBox="1"/>
          <p:nvPr/>
        </p:nvSpPr>
        <p:spPr>
          <a:xfrm>
            <a:off x="18031071" y="24055241"/>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6: Block diagram of camera detection</a:t>
            </a:r>
            <a:endParaRPr lang="en-US" i="1"/>
          </a:p>
        </p:txBody>
      </p:sp>
      <p:sp>
        <p:nvSpPr>
          <p:cNvPr id="39" name="TextBox 38">
            <a:extLst>
              <a:ext uri="{FF2B5EF4-FFF2-40B4-BE49-F238E27FC236}">
                <a16:creationId xmlns:a16="http://schemas.microsoft.com/office/drawing/2014/main" id="{44455FC9-FD57-1030-1EC6-B47586F6D370}"/>
              </a:ext>
            </a:extLst>
          </p:cNvPr>
          <p:cNvSpPr txBox="1"/>
          <p:nvPr/>
        </p:nvSpPr>
        <p:spPr>
          <a:xfrm>
            <a:off x="17514468" y="15332097"/>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4: Assembled light marker</a:t>
            </a:r>
            <a:endParaRPr lang="en-US" i="1"/>
          </a:p>
        </p:txBody>
      </p:sp>
      <p:sp>
        <p:nvSpPr>
          <p:cNvPr id="40" name="TextBox 39">
            <a:extLst>
              <a:ext uri="{FF2B5EF4-FFF2-40B4-BE49-F238E27FC236}">
                <a16:creationId xmlns:a16="http://schemas.microsoft.com/office/drawing/2014/main" id="{875A4E3F-267B-B655-77EB-D08979FAE219}"/>
              </a:ext>
            </a:extLst>
          </p:cNvPr>
          <p:cNvSpPr txBox="1"/>
          <p:nvPr/>
        </p:nvSpPr>
        <p:spPr>
          <a:xfrm>
            <a:off x="21948446" y="15297591"/>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5: CAD model of light marker</a:t>
            </a:r>
            <a:endParaRPr lang="en-US" i="1"/>
          </a:p>
        </p:txBody>
      </p:sp>
      <p:sp>
        <p:nvSpPr>
          <p:cNvPr id="41" name="TextBox 40">
            <a:extLst>
              <a:ext uri="{FF2B5EF4-FFF2-40B4-BE49-F238E27FC236}">
                <a16:creationId xmlns:a16="http://schemas.microsoft.com/office/drawing/2014/main" id="{12FC0157-15F3-3245-204C-8E6F95F9ACAB}"/>
              </a:ext>
            </a:extLst>
          </p:cNvPr>
          <p:cNvSpPr txBox="1"/>
          <p:nvPr/>
        </p:nvSpPr>
        <p:spPr>
          <a:xfrm>
            <a:off x="32438166" y="12571644"/>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7: Lab test setup</a:t>
            </a:r>
            <a:endParaRPr lang="en-US" i="1"/>
          </a:p>
        </p:txBody>
      </p:sp>
      <p:sp>
        <p:nvSpPr>
          <p:cNvPr id="42" name="TextBox 41">
            <a:extLst>
              <a:ext uri="{FF2B5EF4-FFF2-40B4-BE49-F238E27FC236}">
                <a16:creationId xmlns:a16="http://schemas.microsoft.com/office/drawing/2014/main" id="{CB835AA9-A108-85FF-8338-CE160300332B}"/>
              </a:ext>
            </a:extLst>
          </p:cNvPr>
          <p:cNvSpPr txBox="1"/>
          <p:nvPr/>
        </p:nvSpPr>
        <p:spPr>
          <a:xfrm>
            <a:off x="32317396" y="17781999"/>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8: Field test setup</a:t>
            </a:r>
            <a:endParaRPr lang="en-US" i="1"/>
          </a:p>
        </p:txBody>
      </p:sp>
      <p:sp>
        <p:nvSpPr>
          <p:cNvPr id="43" name="TextBox 42">
            <a:extLst>
              <a:ext uri="{FF2B5EF4-FFF2-40B4-BE49-F238E27FC236}">
                <a16:creationId xmlns:a16="http://schemas.microsoft.com/office/drawing/2014/main" id="{42D3DE78-F27A-8030-88ED-F973C593680F}"/>
              </a:ext>
            </a:extLst>
          </p:cNvPr>
          <p:cNvSpPr txBox="1"/>
          <p:nvPr/>
        </p:nvSpPr>
        <p:spPr>
          <a:xfrm>
            <a:off x="35888732" y="21905424"/>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9: Test setup reference measurement</a:t>
            </a:r>
            <a:endParaRPr lang="en-US" i="1"/>
          </a:p>
        </p:txBody>
      </p:sp>
      <p:sp>
        <p:nvSpPr>
          <p:cNvPr id="44" name="TextBox 43">
            <a:extLst>
              <a:ext uri="{FF2B5EF4-FFF2-40B4-BE49-F238E27FC236}">
                <a16:creationId xmlns:a16="http://schemas.microsoft.com/office/drawing/2014/main" id="{DB6C006D-83E3-8690-608C-D608A97637FE}"/>
              </a:ext>
            </a:extLst>
          </p:cNvPr>
          <p:cNvSpPr txBox="1"/>
          <p:nvPr/>
        </p:nvSpPr>
        <p:spPr>
          <a:xfrm>
            <a:off x="36009501" y="24803900"/>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10: Camera measurement during testing of first prototype</a:t>
            </a:r>
            <a:endParaRPr lang="en-US" i="1"/>
          </a:p>
        </p:txBody>
      </p:sp>
      <p:sp>
        <p:nvSpPr>
          <p:cNvPr id="45" name="TextBox 44">
            <a:extLst>
              <a:ext uri="{FF2B5EF4-FFF2-40B4-BE49-F238E27FC236}">
                <a16:creationId xmlns:a16="http://schemas.microsoft.com/office/drawing/2014/main" id="{30E47DAB-A559-698A-1D78-ACE284B4B43C}"/>
              </a:ext>
            </a:extLst>
          </p:cNvPr>
          <p:cNvSpPr txBox="1"/>
          <p:nvPr/>
        </p:nvSpPr>
        <p:spPr>
          <a:xfrm>
            <a:off x="35388399" y="28996338"/>
            <a:ext cx="576429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i="1"/>
              <a:t>Figure 11: Graph showing ideal lens for wheelbase ranges</a:t>
            </a:r>
            <a:endParaRPr lang="en-US" i="1"/>
          </a:p>
        </p:txBody>
      </p:sp>
      <p:pic>
        <p:nvPicPr>
          <p:cNvPr id="34" name="Picture 33" descr="A diagram of a process&#10;&#10;Description automatically generated">
            <a:extLst>
              <a:ext uri="{FF2B5EF4-FFF2-40B4-BE49-F238E27FC236}">
                <a16:creationId xmlns:a16="http://schemas.microsoft.com/office/drawing/2014/main" id="{79916CB1-6DCD-B578-3F8E-8F707850AD83}"/>
              </a:ext>
            </a:extLst>
          </p:cNvPr>
          <p:cNvPicPr>
            <a:picLocks noChangeAspect="1"/>
          </p:cNvPicPr>
          <p:nvPr/>
        </p:nvPicPr>
        <p:blipFill rotWithShape="1">
          <a:blip r:embed="rId16"/>
          <a:srcRect l="67" t="838" r="-84" b="1894"/>
          <a:stretch/>
        </p:blipFill>
        <p:spPr>
          <a:xfrm>
            <a:off x="14730413" y="16471486"/>
            <a:ext cx="12188645" cy="7434541"/>
          </a:xfrm>
          <a:prstGeom prst="rect">
            <a:avLst/>
          </a:prstGeom>
        </p:spPr>
      </p:pic>
    </p:spTree>
    <p:extLst>
      <p:ext uri="{BB962C8B-B14F-4D97-AF65-F5344CB8AC3E}">
        <p14:creationId xmlns:p14="http://schemas.microsoft.com/office/powerpoint/2010/main" val="357293921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4efacc5-efdd-41fe-9221-033ecccb1db0">
      <Terms xmlns="http://schemas.microsoft.com/office/infopath/2007/PartnerControls"/>
    </lcf76f155ced4ddcb4097134ff3c332f>
    <TaxCatchAll xmlns="4bebaaee-6ba4-4320-8b17-d2ed1103052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891FECFD2F9E4DBF600243C0C96BC1" ma:contentTypeVersion="13" ma:contentTypeDescription="Create a new document." ma:contentTypeScope="" ma:versionID="f8651d3bfd03a5d21d6146c1686ad649">
  <xsd:schema xmlns:xsd="http://www.w3.org/2001/XMLSchema" xmlns:xs="http://www.w3.org/2001/XMLSchema" xmlns:p="http://schemas.microsoft.com/office/2006/metadata/properties" xmlns:ns2="4bebaaee-6ba4-4320-8b17-d2ed11030520" xmlns:ns3="64efacc5-efdd-41fe-9221-033ecccb1db0" targetNamespace="http://schemas.microsoft.com/office/2006/metadata/properties" ma:root="true" ma:fieldsID="90635ab3cbdebd80dd08bf0854448a59" ns2:_="" ns3:_="">
    <xsd:import namespace="4bebaaee-6ba4-4320-8b17-d2ed11030520"/>
    <xsd:import namespace="64efacc5-efdd-41fe-9221-033ecccb1db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baaee-6ba4-4320-8b17-d2ed1103052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083d9b7-0f4a-4ab1-90c7-38d15c1ce6ba}" ma:internalName="TaxCatchAll" ma:showField="CatchAllData" ma:web="4bebaaee-6ba4-4320-8b17-d2ed1103052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4efacc5-efdd-41fe-9221-033ecccb1d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20148b9-20a4-48a0-acba-ba52d68a37a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80256-2D6F-435D-8869-D85A1ED4B0A0}">
  <ds:schemaRefs>
    <ds:schemaRef ds:uri="e02f7deb-14e4-459f-bdca-dc5a75e4a7a2"/>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8C23024-A724-4A2E-BBDF-43E9778ACEC4}">
  <ds:schemaRefs>
    <ds:schemaRef ds:uri="http://schemas.microsoft.com/sharepoint/v3/contenttype/forms"/>
  </ds:schemaRefs>
</ds:datastoreItem>
</file>

<file path=customXml/itemProps3.xml><?xml version="1.0" encoding="utf-8"?>
<ds:datastoreItem xmlns:ds="http://schemas.openxmlformats.org/officeDocument/2006/customXml" ds:itemID="{2531DC7E-4510-45E1-AC30-7BB17ED480B8}"/>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Slides>
  <Notes>2</Notes>
  <HiddenSlides>1</HiddenSlide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Simon</dc:creator>
  <cp:revision>8</cp:revision>
  <dcterms:created xsi:type="dcterms:W3CDTF">2020-01-03T22:24:30Z</dcterms:created>
  <dcterms:modified xsi:type="dcterms:W3CDTF">2024-06-08T02:21:54Z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0x0101007559ECFAB6699E428396EF04F25756BC</vt:lpwstr>
  </property>
  <property fmtid="{D5CDD505-2E9C-101B-9397-08002B2CF9AE}" pid="3" name="MediaServiceImageTags">
    <vt:lpwstr/>
  </property>
</Properties>
</file>